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2" r:id="rId3"/>
  </p:sldMasterIdLst>
  <p:notesMasterIdLst>
    <p:notesMasterId r:id="rId20"/>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Lst>
  <p:sldSz cx="9144000" cy="51435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notesMaster" Target="notesMasters/notesMaster1.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tBDf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sp>
        <p:nvSpPr>
          <p:cNvPr id="0" name="Google Shape;9;p2"/>
          <p:cNvSpPr/>
          <p:nvPr/>
        </p:nvSpPr>
        <p:spPr>
          <a:xfrm>
            <a:off x="0" y="-8280"/>
            <a:ext cx="9143640" cy="5159520"/>
          </a:xfrm>
          <a:prstGeom prst="rect">
            <a:avLst/>
          </a:prstGeom>
          <a:solidFill>
            <a:srgbClr val="4F5B4D"/>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FFFFFF"/>
              </a:solidFill>
              <a:effectLst/>
              <a:uFillTx/>
              <a:latin typeface="OpenSymbol"/>
            </a:endParaRPr>
          </a:p>
        </p:txBody>
      </p:sp>
      <p:sp>
        <p:nvSpPr>
          <p:cNvPr id="2" name="PlaceHolder 1"/>
          <p:cNvSpPr>
            <a:spLocks noGrp="1"/>
          </p:cNvSpPr>
          <p:nvPr>
            <p:ph type="title" hasCustomPrompt="1"/>
          </p:nvPr>
        </p:nvSpPr>
        <p:spPr>
          <a:xfrm>
            <a:off x="2215080" y="1276200"/>
            <a:ext cx="6323400" cy="2452320"/>
          </a:xfrm>
          <a:prstGeom prst="rect">
            <a:avLst/>
          </a:prstGeom>
          <a:noFill/>
          <a:ln w="0">
            <a:noFill/>
          </a:ln>
        </p:spPr>
        <p:txBody>
          <a:bodyPr lIns="91440" tIns="91440" rIns="91440" bIns="91440" anchor="b">
            <a:noAutofit/>
          </a:bodyPr>
          <a:p>
            <a:pPr indent="0">
              <a:buNone/>
            </a:pPr>
            <a:r>
              <a:rPr lang="fr-FR" sz="5000" b="0" u="none" strike="noStrike">
                <a:solidFill>
                  <a:schemeClr val="dk1"/>
                </a:solidFill>
                <a:effectLst/>
                <a:uFillTx/>
                <a:latin typeface="Arial" panose="020B0604020202020204"/>
              </a:rPr>
              <a:t>Click to edit the title text format</a:t>
            </a:r>
            <a:endParaRPr lang="fr-FR" sz="5000" b="0" u="none" strike="noStrike">
              <a:solidFill>
                <a:schemeClr val="dk1"/>
              </a:solidFill>
              <a:effectLst/>
              <a:uFillTx/>
              <a:latin typeface="Arial" panose="020B0604020202020204"/>
            </a:endParaRPr>
          </a:p>
        </p:txBody>
      </p:sp>
      <p:sp>
        <p:nvSpPr>
          <p:cNvPr id="3" name="PlaceHolder 2"/>
          <p:cNvSpPr>
            <a:spLocks noGrp="1"/>
          </p:cNvSpPr>
          <p:nvPr>
            <p:ph type="body" hasCustomPrompt="1"/>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Click to edit the outline text format</a:t>
            </a:r>
            <a:endParaRPr lang="fr-FR" sz="1400" b="0" u="none" strike="noStrike">
              <a:solidFill>
                <a:srgbClr val="000000"/>
              </a:solidFill>
              <a:effectLst/>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Second Outline Level</a:t>
            </a:r>
            <a:endParaRPr lang="fr-FR" sz="1400" b="0" u="none" strike="noStrike">
              <a:solidFill>
                <a:srgbClr val="000000"/>
              </a:solidFill>
              <a:effectLst/>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Third Outline Level</a:t>
            </a:r>
            <a:endParaRPr lang="fr-FR" sz="1400" b="0" u="none" strike="noStrike">
              <a:solidFill>
                <a:srgbClr val="000000"/>
              </a:solidFill>
              <a:effectLst/>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Fourth Outline Level</a:t>
            </a:r>
            <a:endParaRPr lang="fr-FR" sz="1400" b="0" u="none" strike="noStrike">
              <a:solidFill>
                <a:srgbClr val="000000"/>
              </a:solidFill>
              <a:effectLst/>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Fifth Outline Level</a:t>
            </a:r>
            <a:endParaRPr lang="fr-FR" sz="2000" b="0" u="none" strike="noStrike">
              <a:solidFill>
                <a:srgbClr val="000000"/>
              </a:solidFill>
              <a:effectLst/>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Sixth Outline Level</a:t>
            </a:r>
            <a:endParaRPr lang="fr-FR" sz="2000" b="0" u="none" strike="noStrike">
              <a:solidFill>
                <a:srgbClr val="000000"/>
              </a:solidFill>
              <a:effectLst/>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Seventh Outline Level</a:t>
            </a:r>
            <a:endParaRPr lang="fr-FR" sz="2000" b="0" u="none" strike="noStrike">
              <a:solidFill>
                <a:srgbClr val="000000"/>
              </a:solidFill>
              <a:effectLst/>
              <a:uFillTx/>
              <a:latin typeface="Arial" panose="020B0604020202020204"/>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chemeClr val="lt1"/>
        </a:solidFill>
        <a:effectLst/>
      </p:bgPr>
    </p:bg>
    <p:spTree>
      <p:nvGrpSpPr>
        <p:cNvPr id="1" name=""/>
        <p:cNvGrpSpPr/>
        <p:nvPr/>
      </p:nvGrpSpPr>
      <p:grpSpPr>
        <a:xfrm>
          <a:off x="0" y="0"/>
          <a:ext cx="0" cy="0"/>
          <a:chOff x="0" y="0"/>
          <a:chExt cx="0" cy="0"/>
        </a:xfrm>
      </p:grpSpPr>
      <p:sp>
        <p:nvSpPr>
          <p:cNvPr id="31" name="Google Shape;95;p19"/>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32" name="PlaceHolder 1"/>
          <p:cNvSpPr>
            <a:spLocks noGrp="1"/>
          </p:cNvSpPr>
          <p:nvPr>
            <p:ph type="title" hasCustomPrompt="1"/>
          </p:nvPr>
        </p:nvSpPr>
        <p:spPr>
          <a:xfrm>
            <a:off x="4929840" y="300600"/>
            <a:ext cx="3985200" cy="760680"/>
          </a:xfrm>
          <a:prstGeom prst="rect">
            <a:avLst/>
          </a:prstGeom>
          <a:noFill/>
          <a:ln w="0">
            <a:noFill/>
          </a:ln>
        </p:spPr>
        <p:txBody>
          <a:bodyPr lIns="91440" tIns="91440" rIns="91440" bIns="91440" anchor="t">
            <a:noAutofit/>
          </a:bodyPr>
          <a:p>
            <a:pPr indent="0">
              <a:buNone/>
            </a:pPr>
            <a:r>
              <a:rPr lang="fr-FR" sz="2600" b="0" u="none" strike="noStrike">
                <a:solidFill>
                  <a:schemeClr val="dk1"/>
                </a:solidFill>
                <a:effectLst/>
                <a:uFillTx/>
                <a:latin typeface="Arial" panose="020B0604020202020204"/>
              </a:rPr>
              <a:t>Click to edit the title text format</a:t>
            </a:r>
            <a:endParaRPr lang="fr-FR" sz="2600" b="0" u="none" strike="noStrike">
              <a:solidFill>
                <a:schemeClr val="dk1"/>
              </a:solidFill>
              <a:effectLst/>
              <a:uFillTx/>
              <a:latin typeface="Arial" panose="020B0604020202020204"/>
            </a:endParaRPr>
          </a:p>
        </p:txBody>
      </p:sp>
      <p:sp>
        <p:nvSpPr>
          <p:cNvPr id="33" name="PlaceHolder 2"/>
          <p:cNvSpPr>
            <a:spLocks noGrp="1"/>
          </p:cNvSpPr>
          <p:nvPr>
            <p:ph type="title" hasCustomPrompt="1"/>
          </p:nvPr>
        </p:nvSpPr>
        <p:spPr>
          <a:xfrm>
            <a:off x="7221960" y="35067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34" name="PlaceHolder 3"/>
          <p:cNvSpPr>
            <a:spLocks noGrp="1"/>
          </p:cNvSpPr>
          <p:nvPr>
            <p:ph type="title" hasCustomPrompt="1"/>
          </p:nvPr>
        </p:nvSpPr>
        <p:spPr>
          <a:xfrm>
            <a:off x="7221960" y="177840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35" name="PlaceHolder 4"/>
          <p:cNvSpPr>
            <a:spLocks noGrp="1"/>
          </p:cNvSpPr>
          <p:nvPr>
            <p:ph type="title" hasCustomPrompt="1"/>
          </p:nvPr>
        </p:nvSpPr>
        <p:spPr>
          <a:xfrm>
            <a:off x="4550400" y="1778760"/>
            <a:ext cx="86400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36" name="PlaceHolder 5"/>
          <p:cNvSpPr>
            <a:spLocks noGrp="1"/>
          </p:cNvSpPr>
          <p:nvPr>
            <p:ph type="title" hasCustomPrompt="1"/>
          </p:nvPr>
        </p:nvSpPr>
        <p:spPr>
          <a:xfrm>
            <a:off x="4549680" y="35067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37" name="PlaceHolder 6"/>
          <p:cNvSpPr>
            <a:spLocks noGrp="1"/>
          </p:cNvSpPr>
          <p:nvPr>
            <p:ph type="title" hasCustomPrompt="1"/>
          </p:nvPr>
        </p:nvSpPr>
        <p:spPr>
          <a:xfrm>
            <a:off x="1877400" y="177840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38" name="PlaceHolder 7"/>
          <p:cNvSpPr>
            <a:spLocks noGrp="1"/>
          </p:cNvSpPr>
          <p:nvPr>
            <p:ph type="title" hasCustomPrompt="1"/>
          </p:nvPr>
        </p:nvSpPr>
        <p:spPr>
          <a:xfrm>
            <a:off x="1877400" y="35067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sp>
        <p:nvSpPr>
          <p:cNvPr id="39" name="Google Shape;110;p20"/>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40" name="PlaceHolder 1"/>
          <p:cNvSpPr>
            <a:spLocks noGrp="1"/>
          </p:cNvSpPr>
          <p:nvPr>
            <p:ph type="title" hasCustomPrompt="1"/>
          </p:nvPr>
        </p:nvSpPr>
        <p:spPr>
          <a:xfrm>
            <a:off x="621360" y="956520"/>
            <a:ext cx="5447520" cy="754560"/>
          </a:xfrm>
          <a:prstGeom prst="rect">
            <a:avLst/>
          </a:prstGeom>
          <a:noFill/>
          <a:ln w="0">
            <a:noFill/>
          </a:ln>
        </p:spPr>
        <p:txBody>
          <a:bodyPr lIns="91440" tIns="91440" rIns="91440" bIns="91440" anchor="b">
            <a:noAutofit/>
          </a:bodyPr>
          <a:p>
            <a:pPr indent="0">
              <a:lnSpc>
                <a:spcPct val="80000"/>
              </a:lnSpc>
              <a:buNone/>
            </a:pPr>
            <a:r>
              <a:rPr lang="fr-FR" sz="4500" b="0" u="none" strike="noStrike">
                <a:solidFill>
                  <a:schemeClr val="accent3"/>
                </a:solidFill>
                <a:effectLst/>
                <a:uFillTx/>
                <a:latin typeface="Zalando Sans Expanded ExtraLight"/>
                <a:ea typeface="Zalando Sans Expanded ExtraLight"/>
              </a:rPr>
              <a:t>xx%</a:t>
            </a:r>
            <a:endParaRPr lang="fr-FR" sz="4500" b="0" u="none" strike="noStrike">
              <a:solidFill>
                <a:schemeClr val="dk1"/>
              </a:solidFill>
              <a:effectLst/>
              <a:uFillTx/>
              <a:latin typeface="Arial" panose="020B0604020202020204"/>
            </a:endParaRPr>
          </a:p>
        </p:txBody>
      </p:sp>
      <p:sp>
        <p:nvSpPr>
          <p:cNvPr id="41" name="PlaceHolder 2"/>
          <p:cNvSpPr>
            <a:spLocks noGrp="1"/>
          </p:cNvSpPr>
          <p:nvPr>
            <p:ph type="title" hasCustomPrompt="1"/>
          </p:nvPr>
        </p:nvSpPr>
        <p:spPr>
          <a:xfrm>
            <a:off x="621360" y="3141000"/>
            <a:ext cx="5447520" cy="754560"/>
          </a:xfrm>
          <a:prstGeom prst="rect">
            <a:avLst/>
          </a:prstGeom>
          <a:noFill/>
          <a:ln w="0">
            <a:noFill/>
          </a:ln>
        </p:spPr>
        <p:txBody>
          <a:bodyPr lIns="91440" tIns="91440" rIns="91440" bIns="91440" anchor="b">
            <a:noAutofit/>
          </a:bodyPr>
          <a:p>
            <a:pPr indent="0">
              <a:lnSpc>
                <a:spcPct val="80000"/>
              </a:lnSpc>
              <a:buNone/>
            </a:pPr>
            <a:r>
              <a:rPr lang="fr-FR" sz="4500" b="0" u="none" strike="noStrike">
                <a:solidFill>
                  <a:schemeClr val="accent3"/>
                </a:solidFill>
                <a:effectLst/>
                <a:uFillTx/>
                <a:latin typeface="Zalando Sans Expanded ExtraLight"/>
                <a:ea typeface="Zalando Sans Expanded ExtraLight"/>
              </a:rPr>
              <a:t>xx%</a:t>
            </a:r>
            <a:endParaRPr lang="fr-FR" sz="4500" b="0" u="none" strike="noStrike">
              <a:solidFill>
                <a:schemeClr val="dk1"/>
              </a:solidFill>
              <a:effectLst/>
              <a:uFillTx/>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sp>
        <p:nvSpPr>
          <p:cNvPr id="42" name="Google Shape;13;p3"/>
          <p:cNvSpPr/>
          <p:nvPr/>
        </p:nvSpPr>
        <p:spPr>
          <a:xfrm>
            <a:off x="0" y="-8280"/>
            <a:ext cx="9143640" cy="5159520"/>
          </a:xfrm>
          <a:prstGeom prst="rect">
            <a:avLst/>
          </a:prstGeom>
          <a:solidFill>
            <a:srgbClr val="4F5B4D"/>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FFFFFF"/>
              </a:solidFill>
              <a:effectLst/>
              <a:uFillTx/>
              <a:latin typeface="OpenSymbol"/>
            </a:endParaRPr>
          </a:p>
        </p:txBody>
      </p:sp>
      <p:sp>
        <p:nvSpPr>
          <p:cNvPr id="43" name="PlaceHolder 1"/>
          <p:cNvSpPr>
            <a:spLocks noGrp="1"/>
          </p:cNvSpPr>
          <p:nvPr>
            <p:ph type="title" hasCustomPrompt="1"/>
          </p:nvPr>
        </p:nvSpPr>
        <p:spPr>
          <a:xfrm>
            <a:off x="2662560" y="3397680"/>
            <a:ext cx="6134400" cy="1059840"/>
          </a:xfrm>
          <a:prstGeom prst="rect">
            <a:avLst/>
          </a:prstGeom>
          <a:noFill/>
          <a:ln w="0">
            <a:noFill/>
          </a:ln>
        </p:spPr>
        <p:txBody>
          <a:bodyPr lIns="91440" tIns="91440" rIns="91440" bIns="91440" anchor="ctr">
            <a:noAutofit/>
          </a:bodyPr>
          <a:p>
            <a:pPr indent="0">
              <a:buNone/>
            </a:pPr>
            <a:r>
              <a:rPr lang="fr-FR" sz="4600" b="0" u="none" strike="noStrike">
                <a:solidFill>
                  <a:schemeClr val="dk1"/>
                </a:solidFill>
                <a:effectLst/>
                <a:uFillTx/>
                <a:latin typeface="Arial" panose="020B0604020202020204"/>
              </a:rPr>
              <a:t>Click to edit the title text format</a:t>
            </a:r>
            <a:endParaRPr lang="fr-FR" sz="4600" b="0" u="none" strike="noStrike">
              <a:solidFill>
                <a:schemeClr val="dk1"/>
              </a:solidFill>
              <a:effectLst/>
              <a:uFillTx/>
              <a:latin typeface="Arial" panose="020B0604020202020204"/>
            </a:endParaRPr>
          </a:p>
        </p:txBody>
      </p:sp>
      <p:sp>
        <p:nvSpPr>
          <p:cNvPr id="44" name="PlaceHolder 2"/>
          <p:cNvSpPr>
            <a:spLocks noGrp="1"/>
          </p:cNvSpPr>
          <p:nvPr>
            <p:ph type="title" hasCustomPrompt="1"/>
          </p:nvPr>
        </p:nvSpPr>
        <p:spPr>
          <a:xfrm>
            <a:off x="332280" y="228600"/>
            <a:ext cx="1267920" cy="1269360"/>
          </a:xfrm>
          <a:prstGeom prst="rect">
            <a:avLst/>
          </a:prstGeom>
          <a:noFill/>
          <a:ln w="0">
            <a:noFill/>
          </a:ln>
        </p:spPr>
        <p:txBody>
          <a:bodyPr lIns="91440" tIns="91440" rIns="91440" bIns="91440" anchor="ctr">
            <a:noAutofit/>
          </a:bodyPr>
          <a:p>
            <a:pPr indent="0" algn="ctr">
              <a:lnSpc>
                <a:spcPct val="80000"/>
              </a:lnSpc>
              <a:buNone/>
            </a:pPr>
            <a:r>
              <a:rPr lang="fr-FR" sz="6000" b="0" u="none" strike="noStrike">
                <a:solidFill>
                  <a:schemeClr val="accent2"/>
                </a:solidFill>
                <a:effectLst/>
                <a:uFillTx/>
                <a:latin typeface="Zalando Sans Expanded Medium"/>
                <a:ea typeface="Zalando Sans Expanded Medium"/>
              </a:rPr>
              <a:t>xx%</a:t>
            </a:r>
            <a:endParaRPr lang="fr-FR" sz="6000" b="0" u="none" strike="noStrike">
              <a:solidFill>
                <a:schemeClr val="dk1"/>
              </a:solidFill>
              <a:effectLst/>
              <a:uFillTx/>
              <a:latin typeface="Arial" panose="020B0604020202020204"/>
            </a:endParaRPr>
          </a:p>
        </p:txBody>
      </p:sp>
      <p:sp>
        <p:nvSpPr>
          <p:cNvPr id="45" name="PlaceHolder 3"/>
          <p:cNvSpPr>
            <a:spLocks noGrp="1"/>
          </p:cNvSpPr>
          <p:nvPr>
            <p:ph type="body" hasCustomPrompt="1"/>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Click to edit the outline text format</a:t>
            </a:r>
            <a:endParaRPr lang="fr-FR" sz="1400" b="0" u="none" strike="noStrike">
              <a:solidFill>
                <a:srgbClr val="000000"/>
              </a:solidFill>
              <a:effectLst/>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Second Outline Level</a:t>
            </a:r>
            <a:endParaRPr lang="fr-FR" sz="1400" b="0" u="none" strike="noStrike">
              <a:solidFill>
                <a:srgbClr val="000000"/>
              </a:solidFill>
              <a:effectLst/>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Third Outline Level</a:t>
            </a:r>
            <a:endParaRPr lang="fr-FR" sz="1400" b="0" u="none" strike="noStrike">
              <a:solidFill>
                <a:srgbClr val="000000"/>
              </a:solidFill>
              <a:effectLst/>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Fourth Outline Level</a:t>
            </a:r>
            <a:endParaRPr lang="fr-FR" sz="1400" b="0" u="none" strike="noStrike">
              <a:solidFill>
                <a:srgbClr val="000000"/>
              </a:solidFill>
              <a:effectLst/>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Fifth Outline Level</a:t>
            </a:r>
            <a:endParaRPr lang="fr-FR" sz="2000" b="0" u="none" strike="noStrike">
              <a:solidFill>
                <a:srgbClr val="000000"/>
              </a:solidFill>
              <a:effectLst/>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Sixth Outline Level</a:t>
            </a:r>
            <a:endParaRPr lang="fr-FR" sz="2000" b="0" u="none" strike="noStrike">
              <a:solidFill>
                <a:srgbClr val="000000"/>
              </a:solidFill>
              <a:effectLst/>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Seventh Outline Level</a:t>
            </a:r>
            <a:endParaRPr lang="fr-FR" sz="2000" b="0" u="none" strike="noStrike">
              <a:solidFill>
                <a:srgbClr val="000000"/>
              </a:solidFill>
              <a:effectLst/>
              <a:uFillTx/>
              <a:latin typeface="Arial" panose="020B0604020202020204"/>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sp>
        <p:nvSpPr>
          <p:cNvPr id="46" name="Google Shape;116;p21"/>
          <p:cNvSpPr/>
          <p:nvPr/>
        </p:nvSpPr>
        <p:spPr>
          <a:xfrm>
            <a:off x="0" y="-8280"/>
            <a:ext cx="9143640" cy="5159520"/>
          </a:xfrm>
          <a:prstGeom prst="rect">
            <a:avLst/>
          </a:prstGeom>
          <a:solidFill>
            <a:srgbClr val="4F5B4D"/>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FFFFFF"/>
              </a:solidFill>
              <a:effectLst/>
              <a:uFillTx/>
              <a:latin typeface="OpenSymbol"/>
            </a:endParaRPr>
          </a:p>
        </p:txBody>
      </p:sp>
      <p:sp>
        <p:nvSpPr>
          <p:cNvPr id="47" name="PlaceHolder 1"/>
          <p:cNvSpPr>
            <a:spLocks noGrp="1"/>
          </p:cNvSpPr>
          <p:nvPr>
            <p:ph type="title" hasCustomPrompt="1"/>
          </p:nvPr>
        </p:nvSpPr>
        <p:spPr>
          <a:xfrm>
            <a:off x="5547600" y="363600"/>
            <a:ext cx="3367440" cy="1613880"/>
          </a:xfrm>
          <a:prstGeom prst="rect">
            <a:avLst/>
          </a:prstGeom>
          <a:noFill/>
          <a:ln w="0">
            <a:noFill/>
          </a:ln>
        </p:spPr>
        <p:txBody>
          <a:bodyPr lIns="91440" tIns="91440" rIns="91440" bIns="91440" anchor="b">
            <a:noAutofit/>
          </a:bodyPr>
          <a:p>
            <a:pPr indent="0">
              <a:buNone/>
            </a:pPr>
            <a:r>
              <a:rPr lang="fr-FR" sz="5700" b="0" u="none" strike="noStrike">
                <a:solidFill>
                  <a:schemeClr val="dk1"/>
                </a:solidFill>
                <a:effectLst/>
                <a:uFillTx/>
                <a:latin typeface="Arial" panose="020B0604020202020204"/>
              </a:rPr>
              <a:t>Click to edit the title text format</a:t>
            </a:r>
            <a:endParaRPr lang="fr-FR" sz="5700" b="0" u="none" strike="noStrike">
              <a:solidFill>
                <a:schemeClr val="dk1"/>
              </a:solidFill>
              <a:effectLst/>
              <a:uFillTx/>
              <a:latin typeface="Arial" panose="020B0604020202020204"/>
            </a:endParaRPr>
          </a:p>
        </p:txBody>
      </p:sp>
      <p:sp>
        <p:nvSpPr>
          <p:cNvPr id="48" name="Google Shape;119;p21"/>
          <p:cNvSpPr/>
          <p:nvPr/>
        </p:nvSpPr>
        <p:spPr>
          <a:xfrm>
            <a:off x="1965600" y="4008240"/>
            <a:ext cx="3871440" cy="55584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defTabSz="914400">
              <a:lnSpc>
                <a:spcPct val="100000"/>
              </a:lnSpc>
              <a:tabLst>
                <a:tab pos="0" algn="l"/>
              </a:tabLst>
            </a:pPr>
            <a:r>
              <a:rPr lang="en-GB" sz="1000" b="1" u="none" strike="noStrike">
                <a:solidFill>
                  <a:schemeClr val="accent1"/>
                </a:solidFill>
                <a:effectLst/>
                <a:uFillTx/>
                <a:latin typeface="Arial" panose="020B0604020202020204"/>
                <a:ea typeface="Arial" panose="020B0604020202020204"/>
              </a:rPr>
              <a:t>CREDITS:</a:t>
            </a:r>
            <a:r>
              <a:rPr lang="en-GB" sz="1000" b="0" u="none" strike="noStrike">
                <a:solidFill>
                  <a:schemeClr val="accent1"/>
                </a:solidFill>
                <a:effectLst/>
                <a:uFillTx/>
                <a:latin typeface="Arial" panose="020B0604020202020204"/>
                <a:ea typeface="Arial" panose="020B0604020202020204"/>
              </a:rPr>
              <a:t> This presentation template was created by </a:t>
            </a:r>
            <a:r>
              <a:rPr lang="en-GB" sz="1000" b="1" u="sng" strike="noStrike">
                <a:solidFill>
                  <a:schemeClr val="accent1"/>
                </a:solidFill>
                <a:effectLst/>
                <a:uFillTx/>
                <a:latin typeface="Arial" panose="020B0604020202020204"/>
                <a:ea typeface="Arial" panose="020B0604020202020204"/>
                <a:hlinkClick r:id="rId2"/>
              </a:rPr>
              <a:t>Slidesgo</a:t>
            </a:r>
            <a:r>
              <a:rPr lang="en-GB" sz="1000" b="0" u="none" strike="noStrike">
                <a:solidFill>
                  <a:schemeClr val="accent1"/>
                </a:solidFill>
                <a:effectLst/>
                <a:uFillTx/>
                <a:latin typeface="Arial" panose="020B0604020202020204"/>
                <a:ea typeface="Arial" panose="020B0604020202020204"/>
              </a:rPr>
              <a:t>, and includes icons, infographics &amp; images by </a:t>
            </a:r>
            <a:r>
              <a:rPr lang="en-GB" sz="1000" b="1" u="sng" strike="noStrike">
                <a:solidFill>
                  <a:schemeClr val="accent1"/>
                </a:solidFill>
                <a:effectLst/>
                <a:uFillTx/>
                <a:latin typeface="Arial" panose="020B0604020202020204"/>
                <a:ea typeface="Arial" panose="020B0604020202020204"/>
                <a:hlinkClick r:id="rId3"/>
              </a:rPr>
              <a:t>Freepik</a:t>
            </a:r>
            <a:r>
              <a:rPr lang="en-GB" sz="1000" b="0" u="none" strike="noStrike">
                <a:solidFill>
                  <a:schemeClr val="accent1"/>
                </a:solidFill>
                <a:effectLst/>
                <a:uFillTx/>
                <a:latin typeface="Arial" panose="020B0604020202020204"/>
                <a:ea typeface="Arial" panose="020B0604020202020204"/>
              </a:rPr>
              <a:t> </a:t>
            </a:r>
            <a:endParaRPr lang="en-US" sz="1000" b="0" u="none" strike="noStrike">
              <a:solidFill>
                <a:srgbClr val="000000"/>
              </a:solidFill>
              <a:effectLst/>
              <a:uFillTx/>
              <a:latin typeface="OpenSymbo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chemeClr val="lt1"/>
        </a:solidFill>
        <a:effectLst/>
      </p:bgPr>
    </p:bg>
    <p:spTree>
      <p:nvGrpSpPr>
        <p:cNvPr id="1" name=""/>
        <p:cNvGrpSpPr/>
        <p:nvPr/>
      </p:nvGrpSpPr>
      <p:grpSpPr>
        <a:xfrm>
          <a:off x="0" y="0"/>
          <a:ext cx="0" cy="0"/>
          <a:chOff x="0" y="0"/>
          <a:chExt cx="0" cy="0"/>
        </a:xfrm>
      </p:grpSpPr>
      <p:sp>
        <p:nvSpPr>
          <p:cNvPr id="49" name="Google Shape;121;p22"/>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chemeClr val="lt1"/>
        </a:solidFill>
        <a:effectLst/>
      </p:bgPr>
    </p:bg>
    <p:spTree>
      <p:nvGrpSpPr>
        <p:cNvPr id="1" name=""/>
        <p:cNvGrpSpPr/>
        <p:nvPr/>
      </p:nvGrpSpPr>
      <p:grpSpPr>
        <a:xfrm>
          <a:off x="0" y="0"/>
          <a:ext cx="0" cy="0"/>
          <a:chOff x="0" y="0"/>
          <a:chExt cx="0" cy="0"/>
        </a:xfrm>
      </p:grpSpPr>
      <p:sp>
        <p:nvSpPr>
          <p:cNvPr id="50" name="Google Shape;123;p23"/>
          <p:cNvSpPr/>
          <p:nvPr/>
        </p:nvSpPr>
        <p:spPr>
          <a:xfrm>
            <a:off x="0" y="-8280"/>
            <a:ext cx="9143640" cy="5159520"/>
          </a:xfrm>
          <a:prstGeom prst="rect">
            <a:avLst/>
          </a:prstGeom>
          <a:solidFill>
            <a:srgbClr val="4F5B4D"/>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FFFFFF"/>
              </a:solidFill>
              <a:effectLst/>
              <a:uFillTx/>
              <a:latin typeface="OpenSymbo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sp>
        <p:nvSpPr>
          <p:cNvPr id="51" name="Google Shape;17;p4"/>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2" name="PlaceHolder 1"/>
          <p:cNvSpPr>
            <a:spLocks noGrp="1"/>
          </p:cNvSpPr>
          <p:nvPr>
            <p:ph type="title" hasCustomPrompt="1"/>
          </p:nvPr>
        </p:nvSpPr>
        <p:spPr>
          <a:xfrm>
            <a:off x="720000" y="444960"/>
            <a:ext cx="7703640" cy="572400"/>
          </a:xfrm>
          <a:prstGeom prst="rect">
            <a:avLst/>
          </a:prstGeom>
          <a:noFill/>
          <a:ln w="0">
            <a:noFill/>
          </a:ln>
        </p:spPr>
        <p:txBody>
          <a:bodyPr lIns="91440" tIns="91440" rIns="91440" bIns="91440" anchor="t">
            <a:noAutofit/>
          </a:bodyPr>
          <a:p>
            <a:pPr indent="0">
              <a:buNone/>
            </a:pPr>
            <a:r>
              <a:rPr lang="fr-FR" sz="2600" b="0" u="none" strike="noStrike">
                <a:solidFill>
                  <a:schemeClr val="dk1"/>
                </a:solidFill>
                <a:effectLst/>
                <a:uFillTx/>
                <a:latin typeface="Arial" panose="020B0604020202020204"/>
              </a:rPr>
              <a:t>Click to edit the title text format</a:t>
            </a:r>
            <a:endParaRPr lang="fr-FR" sz="2600" b="0" u="none" strike="noStrike">
              <a:solidFill>
                <a:schemeClr val="dk1"/>
              </a:solidFill>
              <a:effectLst/>
              <a:uFillTx/>
              <a:latin typeface="Arial" panose="020B0604020202020204"/>
            </a:endParaRPr>
          </a:p>
        </p:txBody>
      </p:sp>
      <p:sp>
        <p:nvSpPr>
          <p:cNvPr id="53" name="PlaceHolder 2"/>
          <p:cNvSpPr>
            <a:spLocks noGrp="1"/>
          </p:cNvSpPr>
          <p:nvPr>
            <p:ph type="body" hasCustomPrompt="1"/>
          </p:nvPr>
        </p:nvSpPr>
        <p:spPr>
          <a:xfrm>
            <a:off x="720000" y="1152360"/>
            <a:ext cx="7703640" cy="341604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fr-FR" sz="1200" b="0" u="none" strike="noStrike">
                <a:solidFill>
                  <a:srgbClr val="000000"/>
                </a:solidFill>
                <a:effectLst/>
                <a:uFillTx/>
                <a:latin typeface="Arial" panose="020B0604020202020204"/>
              </a:rPr>
              <a:t>Click to edit the outline text format</a:t>
            </a:r>
            <a:endParaRPr lang="fr-FR" sz="1200" b="0" u="none" strike="noStrike">
              <a:solidFill>
                <a:srgbClr val="000000"/>
              </a:solidFill>
              <a:effectLst/>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200" b="0" u="none" strike="noStrike">
                <a:solidFill>
                  <a:srgbClr val="000000"/>
                </a:solidFill>
                <a:effectLst/>
                <a:uFillTx/>
                <a:latin typeface="Arial" panose="020B0604020202020204"/>
              </a:rPr>
              <a:t>Second Outline Level</a:t>
            </a:r>
            <a:endParaRPr lang="fr-FR" sz="1200" b="0" u="none" strike="noStrike">
              <a:solidFill>
                <a:srgbClr val="000000"/>
              </a:solidFill>
              <a:effectLst/>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200" b="0" u="none" strike="noStrike">
                <a:solidFill>
                  <a:srgbClr val="000000"/>
                </a:solidFill>
                <a:effectLst/>
                <a:uFillTx/>
                <a:latin typeface="Arial" panose="020B0604020202020204"/>
              </a:rPr>
              <a:t>Third Outline Level</a:t>
            </a:r>
            <a:endParaRPr lang="fr-FR" sz="1200" b="0" u="none" strike="noStrike">
              <a:solidFill>
                <a:srgbClr val="000000"/>
              </a:solidFill>
              <a:effectLst/>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200" b="0" u="none" strike="noStrike">
                <a:solidFill>
                  <a:srgbClr val="000000"/>
                </a:solidFill>
                <a:effectLst/>
                <a:uFillTx/>
                <a:latin typeface="Arial" panose="020B0604020202020204"/>
              </a:rPr>
              <a:t>Fourth Outline Level</a:t>
            </a:r>
            <a:endParaRPr lang="fr-FR" sz="1200" b="0" u="none" strike="noStrike">
              <a:solidFill>
                <a:srgbClr val="000000"/>
              </a:solidFill>
              <a:effectLst/>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200" b="0" u="none" strike="noStrike">
                <a:solidFill>
                  <a:srgbClr val="000000"/>
                </a:solidFill>
                <a:effectLst/>
                <a:uFillTx/>
                <a:latin typeface="Arial" panose="020B0604020202020204"/>
              </a:rPr>
              <a:t>Fifth Outline Level</a:t>
            </a:r>
            <a:endParaRPr lang="fr-FR" sz="1200" b="0" u="none" strike="noStrike">
              <a:solidFill>
                <a:srgbClr val="000000"/>
              </a:solidFill>
              <a:effectLst/>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200" b="0" u="none" strike="noStrike">
                <a:solidFill>
                  <a:srgbClr val="000000"/>
                </a:solidFill>
                <a:effectLst/>
                <a:uFillTx/>
                <a:latin typeface="Arial" panose="020B0604020202020204"/>
              </a:rPr>
              <a:t>Sixth Outline Level</a:t>
            </a:r>
            <a:endParaRPr lang="fr-FR" sz="1200" b="0" u="none" strike="noStrike">
              <a:solidFill>
                <a:srgbClr val="000000"/>
              </a:solidFill>
              <a:effectLst/>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200" b="0" u="none" strike="noStrike">
                <a:solidFill>
                  <a:srgbClr val="000000"/>
                </a:solidFill>
                <a:effectLst/>
                <a:uFillTx/>
                <a:latin typeface="Arial" panose="020B0604020202020204"/>
              </a:rPr>
              <a:t>Seventh Outline Level</a:t>
            </a:r>
            <a:endParaRPr lang="fr-FR" sz="1200" b="0" u="none" strike="noStrike">
              <a:solidFill>
                <a:srgbClr val="000000"/>
              </a:solidFill>
              <a:effectLst/>
              <a:uFillTx/>
              <a:latin typeface="Arial" panose="020B0604020202020204"/>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sp>
        <p:nvSpPr>
          <p:cNvPr id="54" name="Google Shape;21;p5"/>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5" name="PlaceHolder 1"/>
          <p:cNvSpPr>
            <a:spLocks noGrp="1"/>
          </p:cNvSpPr>
          <p:nvPr>
            <p:ph type="title" hasCustomPrompt="1"/>
          </p:nvPr>
        </p:nvSpPr>
        <p:spPr>
          <a:xfrm>
            <a:off x="6939000" y="294840"/>
            <a:ext cx="1976040" cy="745560"/>
          </a:xfrm>
          <a:prstGeom prst="rect">
            <a:avLst/>
          </a:prstGeom>
          <a:noFill/>
          <a:ln w="0">
            <a:noFill/>
          </a:ln>
        </p:spPr>
        <p:txBody>
          <a:bodyPr lIns="91440" tIns="91440" rIns="91440" bIns="91440" anchor="t">
            <a:noAutofit/>
          </a:bodyPr>
          <a:p>
            <a:pPr indent="0">
              <a:buNone/>
            </a:pPr>
            <a:r>
              <a:rPr lang="fr-FR" sz="2600" b="0" u="none" strike="noStrike">
                <a:solidFill>
                  <a:schemeClr val="dk1"/>
                </a:solidFill>
                <a:effectLst/>
                <a:uFillTx/>
                <a:latin typeface="Arial" panose="020B0604020202020204"/>
              </a:rPr>
              <a:t>Click to edit the title text format</a:t>
            </a:r>
            <a:endParaRPr lang="fr-FR" sz="2600" b="0" u="none" strike="noStrike">
              <a:solidFill>
                <a:schemeClr val="dk1"/>
              </a:solidFill>
              <a:effectLst/>
              <a:uFillTx/>
              <a:latin typeface="Arial" panose="020B0604020202020204"/>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sp>
        <p:nvSpPr>
          <p:cNvPr id="56" name="Google Shape;28;p6"/>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7" name="PlaceHolder 1"/>
          <p:cNvSpPr>
            <a:spLocks noGrp="1"/>
          </p:cNvSpPr>
          <p:nvPr>
            <p:ph type="title" hasCustomPrompt="1"/>
          </p:nvPr>
        </p:nvSpPr>
        <p:spPr>
          <a:xfrm>
            <a:off x="720000" y="274680"/>
            <a:ext cx="7703640" cy="572400"/>
          </a:xfrm>
          <a:prstGeom prst="rect">
            <a:avLst/>
          </a:prstGeom>
          <a:noFill/>
          <a:ln w="0">
            <a:noFill/>
          </a:ln>
        </p:spPr>
        <p:txBody>
          <a:bodyPr lIns="91440" tIns="91440" rIns="91440" bIns="91440" anchor="t">
            <a:noAutofit/>
          </a:bodyPr>
          <a:p>
            <a:pPr indent="0">
              <a:buNone/>
            </a:pPr>
            <a:r>
              <a:rPr lang="fr-FR" sz="2800" b="0" u="none" strike="noStrike">
                <a:solidFill>
                  <a:schemeClr val="dk1"/>
                </a:solidFill>
                <a:effectLst/>
                <a:uFillTx/>
                <a:latin typeface="Arial" panose="020B0604020202020204"/>
              </a:rPr>
              <a:t>Click to edit the title text format</a:t>
            </a:r>
            <a:endParaRPr lang="fr-FR" sz="2800" b="0" u="none" strike="noStrike">
              <a:solidFill>
                <a:schemeClr val="dk1"/>
              </a:solidFill>
              <a:effectLst/>
              <a:uFillTx/>
              <a:latin typeface="Arial" panose="020B0604020202020204"/>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sp>
        <p:nvSpPr>
          <p:cNvPr id="58" name="Google Shape;31;p7"/>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9" name="PlaceHolder 1"/>
          <p:cNvSpPr>
            <a:spLocks noGrp="1"/>
          </p:cNvSpPr>
          <p:nvPr>
            <p:ph type="title" hasCustomPrompt="1"/>
          </p:nvPr>
        </p:nvSpPr>
        <p:spPr>
          <a:xfrm>
            <a:off x="228600" y="228600"/>
            <a:ext cx="3998160" cy="1445400"/>
          </a:xfrm>
          <a:prstGeom prst="rect">
            <a:avLst/>
          </a:prstGeom>
          <a:noFill/>
          <a:ln w="0">
            <a:noFill/>
          </a:ln>
        </p:spPr>
        <p:txBody>
          <a:bodyPr lIns="91440" tIns="91440" rIns="91440" bIns="91440" anchor="t">
            <a:noAutofit/>
          </a:bodyPr>
          <a:p>
            <a:pPr indent="0">
              <a:buNone/>
            </a:pPr>
            <a:r>
              <a:rPr lang="fr-FR" sz="2600" b="0" u="none" strike="noStrike">
                <a:solidFill>
                  <a:schemeClr val="dk1"/>
                </a:solidFill>
                <a:effectLst/>
                <a:uFillTx/>
                <a:latin typeface="Arial" panose="020B0604020202020204"/>
              </a:rPr>
              <a:t>Click to edit the title text format</a:t>
            </a:r>
            <a:endParaRPr lang="fr-FR" sz="2600" b="0" u="none" strike="noStrike">
              <a:solidFill>
                <a:schemeClr val="dk1"/>
              </a:solidFill>
              <a:effectLst/>
              <a:uFillTx/>
              <a:latin typeface="Arial" panose="020B0604020202020204"/>
            </a:endParaRPr>
          </a:p>
        </p:txBody>
      </p:sp>
      <p:sp>
        <p:nvSpPr>
          <p:cNvPr id="60" name="PlaceHolder 2"/>
          <p:cNvSpPr>
            <a:spLocks noGrp="1"/>
          </p:cNvSpPr>
          <p:nvPr>
            <p:ph type="body" hasCustomPrompt="1"/>
          </p:nvPr>
        </p:nvSpPr>
        <p:spPr>
          <a:xfrm>
            <a:off x="1609560" y="2066040"/>
            <a:ext cx="3823920" cy="253224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Click to edit the outline text format</a:t>
            </a:r>
            <a:endParaRPr lang="fr-FR" sz="1400" b="0" u="none" strike="noStrike">
              <a:solidFill>
                <a:srgbClr val="000000"/>
              </a:solidFill>
              <a:effectLst/>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Second Outline Level</a:t>
            </a:r>
            <a:endParaRPr lang="fr-FR" sz="1400" b="0" u="none" strike="noStrike">
              <a:solidFill>
                <a:srgbClr val="000000"/>
              </a:solidFill>
              <a:effectLst/>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Third Outline Level</a:t>
            </a:r>
            <a:endParaRPr lang="fr-FR" sz="1400" b="0" u="none" strike="noStrike">
              <a:solidFill>
                <a:srgbClr val="000000"/>
              </a:solidFill>
              <a:effectLst/>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Fourth Outline Level</a:t>
            </a:r>
            <a:endParaRPr lang="fr-FR" sz="1400" b="0" u="none" strike="noStrike">
              <a:solidFill>
                <a:srgbClr val="000000"/>
              </a:solidFill>
              <a:effectLst/>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Fifth Outline Level</a:t>
            </a:r>
            <a:endParaRPr lang="fr-FR" sz="1400" b="0" u="none" strike="noStrike">
              <a:solidFill>
                <a:srgbClr val="000000"/>
              </a:solidFill>
              <a:effectLst/>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Sixth Outline Level</a:t>
            </a:r>
            <a:endParaRPr lang="fr-FR" sz="1400" b="0" u="none" strike="noStrike">
              <a:solidFill>
                <a:srgbClr val="000000"/>
              </a:solidFill>
              <a:effectLst/>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Seventh Outline Level</a:t>
            </a:r>
            <a:endParaRPr lang="fr-FR" sz="1400" b="0" u="none" strike="noStrike">
              <a:solidFill>
                <a:srgbClr val="000000"/>
              </a:solidFill>
              <a:effectLst/>
              <a:uFillTx/>
              <a:latin typeface="Arial" panose="020B0604020202020204"/>
            </a:endParaRPr>
          </a:p>
        </p:txBody>
      </p:sp>
      <p:sp>
        <p:nvSpPr>
          <p:cNvPr id="61" name="PlaceHolder 3"/>
          <p:cNvSpPr>
            <a:spLocks noGrp="1"/>
          </p:cNvSpPr>
          <p:nvPr>
            <p:ph type="body" hasCustomPrompt="1"/>
          </p:nvPr>
        </p:nvSpPr>
        <p:spPr>
          <a:xfrm>
            <a:off x="5715720" y="0"/>
            <a:ext cx="3427920" cy="5143320"/>
          </a:xfrm>
          <a:prstGeom prst="rect">
            <a:avLst/>
          </a:prstGeom>
          <a:noFill/>
          <a:ln w="0">
            <a:noFill/>
          </a:ln>
        </p:spPr>
        <p:txBody>
          <a:bodyPr lIns="90000" tIns="45000" rIns="90000" bIns="45000" anchor="t">
            <a:normAutofit lnSpcReduction="9999"/>
          </a:bodyPr>
          <a:p>
            <a:pPr marL="431800" indent="-323850">
              <a:spcBef>
                <a:spcPts val="141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Click to edit the outline text format</a:t>
            </a:r>
            <a:endParaRPr lang="fr-FR" sz="1800" b="0" u="none" strike="noStrike">
              <a:solidFill>
                <a:srgbClr val="000000"/>
              </a:solidFill>
              <a:effectLst/>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800" b="0" u="none" strike="noStrike">
                <a:solidFill>
                  <a:srgbClr val="000000"/>
                </a:solidFill>
                <a:effectLst/>
                <a:uFillTx/>
                <a:latin typeface="Arial" panose="020B0604020202020204"/>
              </a:rPr>
              <a:t>Second Outline Level</a:t>
            </a:r>
            <a:endParaRPr lang="fr-FR" sz="1800" b="0" u="none" strike="noStrike">
              <a:solidFill>
                <a:srgbClr val="000000"/>
              </a:solidFill>
              <a:effectLst/>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Third Outline Level</a:t>
            </a:r>
            <a:endParaRPr lang="fr-FR" sz="1800" b="0" u="none" strike="noStrike">
              <a:solidFill>
                <a:srgbClr val="000000"/>
              </a:solidFill>
              <a:effectLst/>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800" b="0" u="none" strike="noStrike">
                <a:solidFill>
                  <a:srgbClr val="000000"/>
                </a:solidFill>
                <a:effectLst/>
                <a:uFillTx/>
                <a:latin typeface="Arial" panose="020B0604020202020204"/>
              </a:rPr>
              <a:t>Fourth Outline Level</a:t>
            </a:r>
            <a:endParaRPr lang="fr-FR" sz="1800" b="0" u="none" strike="noStrike">
              <a:solidFill>
                <a:srgbClr val="000000"/>
              </a:solidFill>
              <a:effectLst/>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Fifth Outline Level</a:t>
            </a:r>
            <a:endParaRPr lang="fr-FR" sz="1800" b="0" u="none" strike="noStrike">
              <a:solidFill>
                <a:srgbClr val="000000"/>
              </a:solidFill>
              <a:effectLst/>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Sixth Outline Level</a:t>
            </a:r>
            <a:endParaRPr lang="fr-FR" sz="1800" b="0" u="none" strike="noStrike">
              <a:solidFill>
                <a:srgbClr val="000000"/>
              </a:solidFill>
              <a:effectLst/>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Seventh Outline Level</a:t>
            </a:r>
            <a:endParaRPr lang="fr-FR" sz="1800" b="0" u="none" strike="noStrike">
              <a:solidFill>
                <a:srgbClr val="000000"/>
              </a:solidFill>
              <a:effectLst/>
              <a:uFillTx/>
              <a:latin typeface="Arial" panose="020B0604020202020204"/>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sp>
        <p:nvSpPr>
          <p:cNvPr id="3" name="Google Shape;47;p11"/>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4" name="PlaceHolder 1"/>
          <p:cNvSpPr>
            <a:spLocks noGrp="1"/>
          </p:cNvSpPr>
          <p:nvPr>
            <p:ph type="title" hasCustomPrompt="1"/>
          </p:nvPr>
        </p:nvSpPr>
        <p:spPr>
          <a:xfrm>
            <a:off x="1284120" y="1953000"/>
            <a:ext cx="6575760" cy="799200"/>
          </a:xfrm>
          <a:prstGeom prst="rect">
            <a:avLst/>
          </a:prstGeom>
          <a:noFill/>
          <a:ln w="0">
            <a:noFill/>
          </a:ln>
        </p:spPr>
        <p:txBody>
          <a:bodyPr lIns="91440" tIns="91440" rIns="91440" bIns="91440" anchor="b">
            <a:noAutofit/>
          </a:bodyPr>
          <a:p>
            <a:pPr indent="0" algn="ctr">
              <a:lnSpc>
                <a:spcPct val="80000"/>
              </a:lnSpc>
              <a:buNone/>
            </a:pPr>
            <a:r>
              <a:rPr lang="fr-FR" sz="6000" b="0" u="none" strike="noStrike">
                <a:solidFill>
                  <a:schemeClr val="accent1"/>
                </a:solidFill>
                <a:effectLst/>
                <a:uFillTx/>
                <a:latin typeface="Zalando Sans Expanded ExtraLight"/>
                <a:ea typeface="Zalando Sans Expanded ExtraLight"/>
              </a:rPr>
              <a:t>xx%</a:t>
            </a:r>
            <a:endParaRPr lang="fr-FR" sz="6000" b="0" u="none" strike="noStrike">
              <a:solidFill>
                <a:schemeClr val="dk1"/>
              </a:solidFill>
              <a:effectLst/>
              <a:uFillTx/>
              <a:latin typeface="Arial" panose="020B0604020202020204"/>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sp>
        <p:nvSpPr>
          <p:cNvPr id="62" name="Google Shape;36;p8"/>
          <p:cNvSpPr/>
          <p:nvPr/>
        </p:nvSpPr>
        <p:spPr>
          <a:xfrm>
            <a:off x="0" y="0"/>
            <a:ext cx="9143640" cy="5159520"/>
          </a:xfrm>
          <a:prstGeom prst="rect">
            <a:avLst/>
          </a:prstGeom>
          <a:solidFill>
            <a:schemeClr val="accent3"/>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FFFFFF"/>
              </a:solidFill>
              <a:effectLst/>
              <a:uFillTx/>
              <a:latin typeface="OpenSymbol"/>
            </a:endParaRPr>
          </a:p>
        </p:txBody>
      </p:sp>
      <p:sp>
        <p:nvSpPr>
          <p:cNvPr id="63" name="PlaceHolder 1"/>
          <p:cNvSpPr>
            <a:spLocks noGrp="1"/>
          </p:cNvSpPr>
          <p:nvPr>
            <p:ph type="title" hasCustomPrompt="1"/>
          </p:nvPr>
        </p:nvSpPr>
        <p:spPr>
          <a:xfrm>
            <a:off x="1388160" y="1307160"/>
            <a:ext cx="6367320" cy="2529000"/>
          </a:xfrm>
          <a:prstGeom prst="rect">
            <a:avLst/>
          </a:prstGeom>
          <a:noFill/>
          <a:ln w="0">
            <a:noFill/>
          </a:ln>
        </p:spPr>
        <p:txBody>
          <a:bodyPr lIns="91440" tIns="91440" rIns="91440" bIns="91440" anchor="ctr">
            <a:noAutofit/>
          </a:bodyPr>
          <a:p>
            <a:pPr indent="0">
              <a:buNone/>
            </a:pPr>
            <a:r>
              <a:rPr lang="fr-FR" sz="6000" b="0" u="none" strike="noStrike">
                <a:solidFill>
                  <a:schemeClr val="dk1"/>
                </a:solidFill>
                <a:effectLst/>
                <a:uFillTx/>
                <a:latin typeface="Arial" panose="020B0604020202020204"/>
              </a:rPr>
              <a:t>Click to edit the title text format</a:t>
            </a:r>
            <a:endParaRPr lang="fr-FR" sz="6000" b="0" u="none" strike="noStrike">
              <a:solidFill>
                <a:schemeClr val="dk1"/>
              </a:solidFill>
              <a:effectLst/>
              <a:uFillTx/>
              <a:latin typeface="Arial" panose="020B0604020202020204"/>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sp>
        <p:nvSpPr>
          <p:cNvPr id="64" name="Google Shape;39;p9"/>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5" name="PlaceHolder 1"/>
          <p:cNvSpPr>
            <a:spLocks noGrp="1"/>
          </p:cNvSpPr>
          <p:nvPr>
            <p:ph type="title" hasCustomPrompt="1"/>
          </p:nvPr>
        </p:nvSpPr>
        <p:spPr>
          <a:xfrm>
            <a:off x="720000" y="444960"/>
            <a:ext cx="7703640" cy="572400"/>
          </a:xfrm>
          <a:prstGeom prst="rect">
            <a:avLst/>
          </a:prstGeom>
          <a:noFill/>
          <a:ln w="0">
            <a:noFill/>
          </a:ln>
        </p:spPr>
        <p:txBody>
          <a:bodyPr lIns="91440" tIns="91440" rIns="91440" bIns="91440" anchor="t">
            <a:noAutofit/>
          </a:bodyPr>
          <a:p>
            <a:pPr indent="0">
              <a:buNone/>
            </a:pPr>
            <a:r>
              <a:rPr lang="fr-FR" sz="2600" b="0" u="none" strike="noStrike">
                <a:solidFill>
                  <a:schemeClr val="dk1"/>
                </a:solidFill>
                <a:effectLst/>
                <a:uFillTx/>
                <a:latin typeface="Arial" panose="020B0604020202020204"/>
              </a:rPr>
              <a:t>Click to edit the title text format</a:t>
            </a:r>
            <a:endParaRPr lang="fr-FR" sz="2600" b="0" u="none" strike="noStrike">
              <a:solidFill>
                <a:schemeClr val="dk1"/>
              </a:solidFill>
              <a:effectLst/>
              <a:uFillTx/>
              <a:latin typeface="Arial" panose="020B0604020202020204"/>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66" name="PlaceHolder 1"/>
          <p:cNvSpPr>
            <a:spLocks noGrp="1"/>
          </p:cNvSpPr>
          <p:nvPr>
            <p:ph type="body" hasCustomPrompt="1"/>
          </p:nvPr>
        </p:nvSpPr>
        <p:spPr>
          <a:xfrm>
            <a:off x="0" y="0"/>
            <a:ext cx="9143640" cy="5143320"/>
          </a:xfrm>
          <a:prstGeom prst="rect">
            <a:avLst/>
          </a:prstGeom>
          <a:noFill/>
          <a:ln w="0">
            <a:noFill/>
          </a:ln>
        </p:spPr>
        <p:txBody>
          <a:bodyPr lIns="90000" tIns="45000" rIns="90000" bIns="45000" anchor="t">
            <a:normAutofit/>
          </a:bodyPr>
          <a:p>
            <a:pPr marL="431800" indent="-323850">
              <a:spcBef>
                <a:spcPts val="141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Click to edit the outline text format</a:t>
            </a:r>
            <a:endParaRPr lang="fr-FR" sz="1800" b="0" u="none" strike="noStrike">
              <a:solidFill>
                <a:srgbClr val="000000"/>
              </a:solidFill>
              <a:effectLst/>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800" b="0" u="none" strike="noStrike">
                <a:solidFill>
                  <a:srgbClr val="000000"/>
                </a:solidFill>
                <a:effectLst/>
                <a:uFillTx/>
                <a:latin typeface="Arial" panose="020B0604020202020204"/>
              </a:rPr>
              <a:t>Second Outline Level</a:t>
            </a:r>
            <a:endParaRPr lang="fr-FR" sz="1800" b="0" u="none" strike="noStrike">
              <a:solidFill>
                <a:srgbClr val="000000"/>
              </a:solidFill>
              <a:effectLst/>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Third Outline Level</a:t>
            </a:r>
            <a:endParaRPr lang="fr-FR" sz="1800" b="0" u="none" strike="noStrike">
              <a:solidFill>
                <a:srgbClr val="000000"/>
              </a:solidFill>
              <a:effectLst/>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800" b="0" u="none" strike="noStrike">
                <a:solidFill>
                  <a:srgbClr val="000000"/>
                </a:solidFill>
                <a:effectLst/>
                <a:uFillTx/>
                <a:latin typeface="Arial" panose="020B0604020202020204"/>
              </a:rPr>
              <a:t>Fourth Outline Level</a:t>
            </a:r>
            <a:endParaRPr lang="fr-FR" sz="1800" b="0" u="none" strike="noStrike">
              <a:solidFill>
                <a:srgbClr val="000000"/>
              </a:solidFill>
              <a:effectLst/>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Fifth Outline Level</a:t>
            </a:r>
            <a:endParaRPr lang="fr-FR" sz="1800" b="0" u="none" strike="noStrike">
              <a:solidFill>
                <a:srgbClr val="000000"/>
              </a:solidFill>
              <a:effectLst/>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Sixth Outline Level</a:t>
            </a:r>
            <a:endParaRPr lang="fr-FR" sz="1800" b="0" u="none" strike="noStrike">
              <a:solidFill>
                <a:srgbClr val="000000"/>
              </a:solidFill>
              <a:effectLst/>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Seventh Outline Level</a:t>
            </a:r>
            <a:endParaRPr lang="fr-FR" sz="1800" b="0" u="none" strike="noStrike">
              <a:solidFill>
                <a:srgbClr val="000000"/>
              </a:solidFill>
              <a:effectLst/>
              <a:uFillTx/>
              <a:latin typeface="Arial" panose="020B0604020202020204"/>
            </a:endParaRPr>
          </a:p>
        </p:txBody>
      </p:sp>
      <p:sp>
        <p:nvSpPr>
          <p:cNvPr id="67" name="PlaceHolder 2"/>
          <p:cNvSpPr>
            <a:spLocks noGrp="1"/>
          </p:cNvSpPr>
          <p:nvPr>
            <p:ph type="title" hasCustomPrompt="1"/>
          </p:nvPr>
        </p:nvSpPr>
        <p:spPr>
          <a:xfrm>
            <a:off x="228600" y="4521240"/>
            <a:ext cx="2822400" cy="393120"/>
          </a:xfrm>
          <a:prstGeom prst="rect">
            <a:avLst/>
          </a:prstGeom>
          <a:solidFill>
            <a:schemeClr val="accent2"/>
          </a:solidFill>
          <a:ln w="0">
            <a:noFill/>
          </a:ln>
        </p:spPr>
        <p:txBody>
          <a:bodyPr lIns="91440" tIns="91440" rIns="91440" bIns="91440" anchor="t">
            <a:noAutofit/>
          </a:bodyPr>
          <a:p>
            <a:pPr indent="0">
              <a:buNone/>
            </a:pPr>
            <a:r>
              <a:rPr lang="fr-FR" sz="1000" b="0" u="none" strike="noStrike">
                <a:solidFill>
                  <a:schemeClr val="dk1"/>
                </a:solidFill>
                <a:effectLst/>
                <a:uFillTx/>
                <a:latin typeface="Arial" panose="020B0604020202020204"/>
              </a:rPr>
              <a:t>Click to edit the title text format</a:t>
            </a:r>
            <a:endParaRPr lang="fr-FR" sz="1000" b="0" u="none" strike="noStrike">
              <a:solidFill>
                <a:schemeClr val="dk1"/>
              </a:solidFill>
              <a:effectLst/>
              <a:uFillTx/>
              <a:latin typeface="Arial" panose="020B0604020202020204"/>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456300" y="456300"/>
            <a:ext cx="8226900" cy="529200"/>
          </a:xfrm>
        </p:spPr>
        <p:txBody>
          <a:bodyPr/>
          <a:lstStyle>
            <a:lvl1pPr algn="ctr">
              <a:defRPr sz="2400">
                <a:solidFill>
                  <a:srgbClr val="333333"/>
                </a:solidFill>
              </a:defRPr>
            </a:lvl1pPr>
          </a:lstStyle>
          <a:p>
            <a:r>
              <a:rPr lang="en-US"/>
              <a:t>Click to add title</a:t>
            </a:r>
            <a:endParaRPr lang="en-US"/>
          </a:p>
        </p:txBody>
      </p:sp>
      <p:sp>
        <p:nvSpPr>
          <p:cNvPr id="3" name="日期占位符 2"/>
          <p:cNvSpPr>
            <a:spLocks noGrp="1"/>
          </p:cNvSpPr>
          <p:nvPr>
            <p:ph type="dt" sz="half" idx="10"/>
            <p:custDataLst>
              <p:tags r:id="rId3"/>
            </p:custDataLst>
          </p:nvPr>
        </p:nvSpPr>
        <p:spPr>
          <a:xfrm>
            <a:off x="459000" y="4735800"/>
            <a:ext cx="2025000" cy="237600"/>
          </a:xfrm>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a:xfrm>
            <a:off x="3087000" y="4735800"/>
            <a:ext cx="2970000" cy="237600"/>
          </a:xfrm>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5"/>
            </p:custDataLst>
          </p:nvPr>
        </p:nvSpPr>
        <p:spPr>
          <a:xfrm>
            <a:off x="6658200" y="4735800"/>
            <a:ext cx="2025000" cy="237600"/>
          </a:xfrm>
        </p:spPr>
        <p:txBody>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fld>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68" name="Google Shape;129;p26"/>
          <p:cNvSpPr/>
          <p:nvPr/>
        </p:nvSpPr>
        <p:spPr>
          <a:xfrm>
            <a:off x="0" y="-10440"/>
            <a:ext cx="9143640" cy="118044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9" name="PlaceHolder 1"/>
          <p:cNvSpPr>
            <a:spLocks noGrp="1"/>
          </p:cNvSpPr>
          <p:nvPr>
            <p:ph type="title" hasCustomPrompt="1"/>
          </p:nvPr>
        </p:nvSpPr>
        <p:spPr>
          <a:xfrm>
            <a:off x="713160" y="539640"/>
            <a:ext cx="7717320" cy="482040"/>
          </a:xfrm>
          <a:prstGeom prst="rect">
            <a:avLst/>
          </a:prstGeom>
          <a:noFill/>
          <a:ln w="0">
            <a:noFill/>
          </a:ln>
        </p:spPr>
        <p:txBody>
          <a:bodyPr lIns="91440" tIns="91440" rIns="91440" bIns="91440" anchor="t">
            <a:noAutofit/>
          </a:bodyPr>
          <a:p>
            <a:pPr indent="0">
              <a:buNone/>
            </a:pPr>
            <a:r>
              <a:rPr lang="fr-FR" sz="2200" b="0" u="none" strike="noStrike">
                <a:solidFill>
                  <a:schemeClr val="dk1"/>
                </a:solidFill>
                <a:effectLst/>
                <a:uFillTx/>
                <a:latin typeface="Arial" panose="020B0604020202020204"/>
              </a:rPr>
              <a:t>Click to edit the title text format</a:t>
            </a:r>
            <a:endParaRPr lang="fr-FR" sz="2200" b="0" u="none" strike="noStrike">
              <a:solidFill>
                <a:schemeClr val="dk1"/>
              </a:solidFill>
              <a:effectLst/>
              <a:uFillTx/>
              <a:latin typeface="Arial" panose="020B0604020202020204"/>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70" name="Google Shape;132;p27"/>
          <p:cNvSpPr/>
          <p:nvPr/>
        </p:nvSpPr>
        <p:spPr>
          <a:xfrm>
            <a:off x="0" y="-10440"/>
            <a:ext cx="9143640" cy="118044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71" name="PlaceHolder 1"/>
          <p:cNvSpPr>
            <a:spLocks noGrp="1"/>
          </p:cNvSpPr>
          <p:nvPr>
            <p:ph type="title" hasCustomPrompt="1"/>
          </p:nvPr>
        </p:nvSpPr>
        <p:spPr>
          <a:xfrm>
            <a:off x="728640" y="539640"/>
            <a:ext cx="3347280" cy="482040"/>
          </a:xfrm>
          <a:prstGeom prst="rect">
            <a:avLst/>
          </a:prstGeom>
          <a:noFill/>
          <a:ln w="0">
            <a:noFill/>
          </a:ln>
        </p:spPr>
        <p:txBody>
          <a:bodyPr lIns="91440" tIns="91440" rIns="91440" bIns="91440" anchor="t">
            <a:noAutofit/>
          </a:bodyPr>
          <a:p>
            <a:pPr indent="0">
              <a:buNone/>
            </a:pPr>
            <a:r>
              <a:rPr lang="fr-FR" sz="2200" b="0" u="none" strike="noStrike">
                <a:solidFill>
                  <a:schemeClr val="dk1"/>
                </a:solidFill>
                <a:effectLst/>
                <a:uFillTx/>
                <a:latin typeface="Arial" panose="020B0604020202020204"/>
              </a:rPr>
              <a:t>Click to edit the title text format</a:t>
            </a:r>
            <a:endParaRPr lang="fr-FR" sz="2200" b="0" u="none" strike="noStrike">
              <a:solidFill>
                <a:schemeClr val="dk1"/>
              </a:solidFill>
              <a:effectLst/>
              <a:uFillTx/>
              <a:latin typeface="Arial" panose="020B0604020202020204"/>
            </a:endParaRPr>
          </a:p>
        </p:txBody>
      </p:sp>
      <p:sp>
        <p:nvSpPr>
          <p:cNvPr id="72" name="PlaceHolder 2"/>
          <p:cNvSpPr>
            <a:spLocks noGrp="1"/>
          </p:cNvSpPr>
          <p:nvPr>
            <p:ph type="title" hasCustomPrompt="1"/>
          </p:nvPr>
        </p:nvSpPr>
        <p:spPr>
          <a:xfrm>
            <a:off x="4977720" y="539640"/>
            <a:ext cx="3458160" cy="482040"/>
          </a:xfrm>
          <a:prstGeom prst="rect">
            <a:avLst/>
          </a:prstGeom>
          <a:noFill/>
          <a:ln w="0">
            <a:noFill/>
          </a:ln>
        </p:spPr>
        <p:txBody>
          <a:bodyPr lIns="91440" tIns="91440" rIns="91440" bIns="91440" anchor="t">
            <a:noAutofit/>
          </a:bodyPr>
          <a:p>
            <a:pPr indent="0">
              <a:buNone/>
            </a:pPr>
            <a:r>
              <a:rPr lang="fr-FR" sz="2200" b="0" u="none" strike="noStrike">
                <a:solidFill>
                  <a:schemeClr val="dk1"/>
                </a:solidFill>
                <a:effectLst/>
                <a:uFillTx/>
                <a:latin typeface="Arial" panose="020B0604020202020204"/>
              </a:rPr>
              <a:t>Click to edit the title text format</a:t>
            </a:r>
            <a:endParaRPr lang="fr-FR" sz="2200" b="0" u="none" strike="noStrike">
              <a:solidFill>
                <a:schemeClr val="dk1"/>
              </a:solidFill>
              <a:effectLst/>
              <a:uFillTx/>
              <a:latin typeface="Arial" panose="020B0604020202020204"/>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lt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chemeClr val="lt1"/>
        </a:solidFill>
        <a:effectLst/>
      </p:bgPr>
    </p:bg>
    <p:spTree>
      <p:nvGrpSpPr>
        <p:cNvPr id="1" name=""/>
        <p:cNvGrpSpPr/>
        <p:nvPr/>
      </p:nvGrpSpPr>
      <p:grpSpPr>
        <a:xfrm>
          <a:off x="0" y="0"/>
          <a:ext cx="0" cy="0"/>
          <a:chOff x="0" y="0"/>
          <a:chExt cx="0" cy="0"/>
        </a:xfrm>
      </p:grpSpPr>
      <p:sp>
        <p:nvSpPr>
          <p:cNvPr id="5" name="Google Shape;52;p13"/>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 name="PlaceHolder 1"/>
          <p:cNvSpPr>
            <a:spLocks noGrp="1"/>
          </p:cNvSpPr>
          <p:nvPr>
            <p:ph type="title" hasCustomPrompt="1"/>
          </p:nvPr>
        </p:nvSpPr>
        <p:spPr>
          <a:xfrm>
            <a:off x="1865520" y="38721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7" name="PlaceHolder 2"/>
          <p:cNvSpPr>
            <a:spLocks noGrp="1"/>
          </p:cNvSpPr>
          <p:nvPr>
            <p:ph type="title" hasCustomPrompt="1"/>
          </p:nvPr>
        </p:nvSpPr>
        <p:spPr>
          <a:xfrm>
            <a:off x="1865520" y="25797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8" name="PlaceHolder 3"/>
          <p:cNvSpPr>
            <a:spLocks noGrp="1"/>
          </p:cNvSpPr>
          <p:nvPr>
            <p:ph type="title" hasCustomPrompt="1"/>
          </p:nvPr>
        </p:nvSpPr>
        <p:spPr>
          <a:xfrm>
            <a:off x="1866600" y="1933560"/>
            <a:ext cx="86400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9" name="PlaceHolder 4"/>
          <p:cNvSpPr>
            <a:spLocks noGrp="1"/>
          </p:cNvSpPr>
          <p:nvPr>
            <p:ph type="title" hasCustomPrompt="1"/>
          </p:nvPr>
        </p:nvSpPr>
        <p:spPr>
          <a:xfrm>
            <a:off x="1865520" y="32259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10" name="PlaceHolder 5"/>
          <p:cNvSpPr>
            <a:spLocks noGrp="1"/>
          </p:cNvSpPr>
          <p:nvPr>
            <p:ph type="title" hasCustomPrompt="1"/>
          </p:nvPr>
        </p:nvSpPr>
        <p:spPr>
          <a:xfrm>
            <a:off x="5622840" y="25797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11" name="PlaceHolder 6"/>
          <p:cNvSpPr>
            <a:spLocks noGrp="1"/>
          </p:cNvSpPr>
          <p:nvPr>
            <p:ph type="title" hasCustomPrompt="1"/>
          </p:nvPr>
        </p:nvSpPr>
        <p:spPr>
          <a:xfrm>
            <a:off x="5622840" y="32259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12" name="PlaceHolder 7"/>
          <p:cNvSpPr>
            <a:spLocks noGrp="1"/>
          </p:cNvSpPr>
          <p:nvPr>
            <p:ph type="title" hasCustomPrompt="1"/>
          </p:nvPr>
        </p:nvSpPr>
        <p:spPr>
          <a:xfrm>
            <a:off x="5622840" y="38721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13" name="PlaceHolder 8"/>
          <p:cNvSpPr>
            <a:spLocks noGrp="1"/>
          </p:cNvSpPr>
          <p:nvPr>
            <p:ph type="title" hasCustomPrompt="1"/>
          </p:nvPr>
        </p:nvSpPr>
        <p:spPr>
          <a:xfrm>
            <a:off x="5622840" y="1933560"/>
            <a:ext cx="865440" cy="310320"/>
          </a:xfrm>
          <a:prstGeom prst="rect">
            <a:avLst/>
          </a:prstGeom>
          <a:noFill/>
          <a:ln w="0">
            <a:noFill/>
          </a:ln>
        </p:spPr>
        <p:txBody>
          <a:bodyPr lIns="91440" tIns="91440" rIns="91440" bIns="91440" anchor="ctr">
            <a:noAutofit/>
          </a:bodyPr>
          <a:p>
            <a:pPr indent="0" algn="ctr">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14" name="PlaceHolder 9"/>
          <p:cNvSpPr>
            <a:spLocks noGrp="1"/>
          </p:cNvSpPr>
          <p:nvPr>
            <p:ph type="title" hasCustomPrompt="1"/>
          </p:nvPr>
        </p:nvSpPr>
        <p:spPr>
          <a:xfrm>
            <a:off x="4498920" y="274680"/>
            <a:ext cx="4416120" cy="572400"/>
          </a:xfrm>
          <a:prstGeom prst="rect">
            <a:avLst/>
          </a:prstGeom>
          <a:noFill/>
          <a:ln w="0">
            <a:noFill/>
          </a:ln>
        </p:spPr>
        <p:txBody>
          <a:bodyPr lIns="91440" tIns="91440" rIns="91440" bIns="91440" anchor="t">
            <a:noAutofit/>
          </a:bodyPr>
          <a:p>
            <a:pPr indent="0">
              <a:buNone/>
            </a:pPr>
            <a:r>
              <a:rPr lang="fr-FR" sz="2800" b="0" u="none" strike="noStrike">
                <a:solidFill>
                  <a:schemeClr val="dk1"/>
                </a:solidFill>
                <a:effectLst/>
                <a:uFillTx/>
                <a:latin typeface="Arial" panose="020B0604020202020204"/>
              </a:rPr>
              <a:t>Click to edit the title text format</a:t>
            </a:r>
            <a:endParaRPr lang="fr-FR" sz="2800" b="0" u="none" strike="noStrike">
              <a:solidFill>
                <a:schemeClr val="dk1"/>
              </a:solidFill>
              <a:effectLst/>
              <a:uFillTx/>
              <a:latin typeface="Arial" panose="020B0604020202020204"/>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chemeClr val="lt1"/>
        </a:solidFill>
        <a:effectLst/>
      </p:bgPr>
    </p:bg>
    <p:spTree>
      <p:nvGrpSpPr>
        <p:cNvPr id="1" name=""/>
        <p:cNvGrpSpPr/>
        <p:nvPr/>
      </p:nvGrpSpPr>
      <p:grpSpPr>
        <a:xfrm>
          <a:off x="0" y="0"/>
          <a:ext cx="0" cy="0"/>
          <a:chOff x="0" y="0"/>
          <a:chExt cx="0" cy="0"/>
        </a:xfrm>
      </p:grpSpPr>
      <p:sp>
        <p:nvSpPr>
          <p:cNvPr id="15" name="Google Shape;71;p14"/>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16" name="PlaceHolder 1"/>
          <p:cNvSpPr>
            <a:spLocks noGrp="1"/>
          </p:cNvSpPr>
          <p:nvPr>
            <p:ph type="title" hasCustomPrompt="1"/>
          </p:nvPr>
        </p:nvSpPr>
        <p:spPr>
          <a:xfrm>
            <a:off x="419040" y="471600"/>
            <a:ext cx="7486560" cy="1204920"/>
          </a:xfrm>
          <a:prstGeom prst="rect">
            <a:avLst/>
          </a:prstGeom>
          <a:noFill/>
          <a:ln w="0">
            <a:noFill/>
          </a:ln>
        </p:spPr>
        <p:txBody>
          <a:bodyPr lIns="91440" tIns="91440" rIns="91440" bIns="91440" anchor="t">
            <a:noAutofit/>
          </a:bodyPr>
          <a:p>
            <a:pPr indent="0">
              <a:buNone/>
            </a:pPr>
            <a:r>
              <a:rPr lang="fr-FR" sz="4000" b="0" u="none" strike="noStrike">
                <a:solidFill>
                  <a:schemeClr val="dk1"/>
                </a:solidFill>
                <a:effectLst/>
                <a:uFillTx/>
                <a:latin typeface="Arial" panose="020B0604020202020204"/>
              </a:rPr>
              <a:t>Click to edit the title text format</a:t>
            </a:r>
            <a:endParaRPr lang="fr-FR" sz="4000" b="0" u="none" strike="noStrike">
              <a:solidFill>
                <a:schemeClr val="dk1"/>
              </a:solidFill>
              <a:effectLst/>
              <a:uFillTx/>
              <a:latin typeface="Arial" panose="020B0604020202020204"/>
            </a:endParaRPr>
          </a:p>
        </p:txBody>
      </p:sp>
      <p:sp>
        <p:nvSpPr>
          <p:cNvPr id="17" name="PlaceHolder 2"/>
          <p:cNvSpPr>
            <a:spLocks noGrp="1"/>
          </p:cNvSpPr>
          <p:nvPr>
            <p:ph type="body" hasCustomPrompt="1"/>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Click to edit the outline text format</a:t>
            </a:r>
            <a:endParaRPr lang="fr-FR" sz="1400" b="0" u="none" strike="noStrike">
              <a:solidFill>
                <a:srgbClr val="000000"/>
              </a:solidFill>
              <a:effectLst/>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Second Outline Level</a:t>
            </a:r>
            <a:endParaRPr lang="fr-FR" sz="1400" b="0" u="none" strike="noStrike">
              <a:solidFill>
                <a:srgbClr val="000000"/>
              </a:solidFill>
              <a:effectLst/>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Third Outline Level</a:t>
            </a:r>
            <a:endParaRPr lang="fr-FR" sz="1400" b="0" u="none" strike="noStrike">
              <a:solidFill>
                <a:srgbClr val="000000"/>
              </a:solidFill>
              <a:effectLst/>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Fourth Outline Level</a:t>
            </a:r>
            <a:endParaRPr lang="fr-FR" sz="1400" b="0" u="none" strike="noStrike">
              <a:solidFill>
                <a:srgbClr val="000000"/>
              </a:solidFill>
              <a:effectLst/>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Fifth Outline Level</a:t>
            </a:r>
            <a:endParaRPr lang="fr-FR" sz="2000" b="0" u="none" strike="noStrike">
              <a:solidFill>
                <a:srgbClr val="000000"/>
              </a:solidFill>
              <a:effectLst/>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Sixth Outline Level</a:t>
            </a:r>
            <a:endParaRPr lang="fr-FR" sz="2000" b="0" u="none" strike="noStrike">
              <a:solidFill>
                <a:srgbClr val="000000"/>
              </a:solidFill>
              <a:effectLst/>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Seventh Outline Level</a:t>
            </a:r>
            <a:endParaRPr lang="fr-FR" sz="2000" b="0" u="none" strike="noStrike">
              <a:solidFill>
                <a:srgbClr val="000000"/>
              </a:solidFill>
              <a:effectLst/>
              <a:uFillTx/>
              <a:latin typeface="Arial" panose="020B0604020202020204"/>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sp>
        <p:nvSpPr>
          <p:cNvPr id="18" name="Google Shape;75;p15"/>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19" name="PlaceHolder 1"/>
          <p:cNvSpPr>
            <a:spLocks noGrp="1"/>
          </p:cNvSpPr>
          <p:nvPr>
            <p:ph type="title" hasCustomPrompt="1"/>
          </p:nvPr>
        </p:nvSpPr>
        <p:spPr>
          <a:xfrm>
            <a:off x="228600" y="297720"/>
            <a:ext cx="5320440" cy="1251720"/>
          </a:xfrm>
          <a:prstGeom prst="rect">
            <a:avLst/>
          </a:prstGeom>
          <a:noFill/>
          <a:ln w="0">
            <a:noFill/>
          </a:ln>
        </p:spPr>
        <p:txBody>
          <a:bodyPr lIns="91440" tIns="91440" rIns="91440" bIns="91440" anchor="t">
            <a:noAutofit/>
          </a:bodyPr>
          <a:p>
            <a:pPr indent="0">
              <a:buNone/>
            </a:pPr>
            <a:r>
              <a:rPr lang="fr-FR" sz="2600" b="0" u="none" strike="noStrike">
                <a:solidFill>
                  <a:schemeClr val="dk1"/>
                </a:solidFill>
                <a:effectLst/>
                <a:uFillTx/>
                <a:latin typeface="Arial" panose="020B0604020202020204"/>
              </a:rPr>
              <a:t>Click to edit the title text format</a:t>
            </a:r>
            <a:endParaRPr lang="fr-FR" sz="2600" b="0" u="none" strike="noStrike">
              <a:solidFill>
                <a:schemeClr val="dk1"/>
              </a:solidFill>
              <a:effectLst/>
              <a:uFillTx/>
              <a:latin typeface="Arial" panose="020B0604020202020204"/>
            </a:endParaRPr>
          </a:p>
        </p:txBody>
      </p:sp>
      <p:sp>
        <p:nvSpPr>
          <p:cNvPr id="20" name="PlaceHolder 2"/>
          <p:cNvSpPr>
            <a:spLocks noGrp="1"/>
          </p:cNvSpPr>
          <p:nvPr>
            <p:ph type="body" hasCustomPrompt="1"/>
          </p:nvPr>
        </p:nvSpPr>
        <p:spPr>
          <a:xfrm>
            <a:off x="943560" y="2308320"/>
            <a:ext cx="4358520" cy="191700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Click to edit the outline text format</a:t>
            </a:r>
            <a:endParaRPr lang="fr-FR" sz="1400" b="0" u="none" strike="noStrike">
              <a:solidFill>
                <a:srgbClr val="000000"/>
              </a:solidFill>
              <a:effectLst/>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Second Outline Level</a:t>
            </a:r>
            <a:endParaRPr lang="fr-FR" sz="1400" b="0" u="none" strike="noStrike">
              <a:solidFill>
                <a:srgbClr val="000000"/>
              </a:solidFill>
              <a:effectLst/>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Third Outline Level</a:t>
            </a:r>
            <a:endParaRPr lang="fr-FR" sz="1400" b="0" u="none" strike="noStrike">
              <a:solidFill>
                <a:srgbClr val="000000"/>
              </a:solidFill>
              <a:effectLst/>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u="none" strike="noStrike">
                <a:solidFill>
                  <a:srgbClr val="000000"/>
                </a:solidFill>
                <a:effectLst/>
                <a:uFillTx/>
                <a:latin typeface="Arial" panose="020B0604020202020204"/>
              </a:rPr>
              <a:t>Fourth Outline Level</a:t>
            </a:r>
            <a:endParaRPr lang="fr-FR" sz="1400" b="0" u="none" strike="noStrike">
              <a:solidFill>
                <a:srgbClr val="000000"/>
              </a:solidFill>
              <a:effectLst/>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Fifth Outline Level</a:t>
            </a:r>
            <a:endParaRPr lang="fr-FR" sz="1400" b="0" u="none" strike="noStrike">
              <a:solidFill>
                <a:srgbClr val="000000"/>
              </a:solidFill>
              <a:effectLst/>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Sixth Outline Level</a:t>
            </a:r>
            <a:endParaRPr lang="fr-FR" sz="1400" b="0" u="none" strike="noStrike">
              <a:solidFill>
                <a:srgbClr val="000000"/>
              </a:solidFill>
              <a:effectLst/>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Seventh Outline Level</a:t>
            </a:r>
            <a:endParaRPr lang="fr-FR" sz="1400" b="0" u="none" strike="noStrike">
              <a:solidFill>
                <a:srgbClr val="000000"/>
              </a:solidFill>
              <a:effectLst/>
              <a:uFillTx/>
              <a:latin typeface="Arial" panose="020B0604020202020204"/>
            </a:endParaRPr>
          </a:p>
        </p:txBody>
      </p:sp>
      <p:sp>
        <p:nvSpPr>
          <p:cNvPr id="21" name="PlaceHolder 3"/>
          <p:cNvSpPr>
            <a:spLocks noGrp="1"/>
          </p:cNvSpPr>
          <p:nvPr>
            <p:ph type="body" hasCustomPrompt="1"/>
          </p:nvPr>
        </p:nvSpPr>
        <p:spPr>
          <a:xfrm>
            <a:off x="6345000" y="0"/>
            <a:ext cx="2798280" cy="5143320"/>
          </a:xfrm>
          <a:prstGeom prst="rect">
            <a:avLst/>
          </a:prstGeom>
          <a:noFill/>
          <a:ln w="0">
            <a:noFill/>
          </a:ln>
        </p:spPr>
        <p:txBody>
          <a:bodyPr lIns="90000" tIns="45000" rIns="90000" bIns="45000" anchor="t">
            <a:normAutofit fontScale="55000" lnSpcReduction="19999"/>
          </a:bodyPr>
          <a:p>
            <a:pPr marL="431800" indent="-323850">
              <a:spcBef>
                <a:spcPts val="141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Click to edit the outline text format</a:t>
            </a:r>
            <a:endParaRPr lang="fr-FR" sz="1800" b="0" u="none" strike="noStrike">
              <a:solidFill>
                <a:srgbClr val="000000"/>
              </a:solidFill>
              <a:effectLst/>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800" b="0" u="none" strike="noStrike">
                <a:solidFill>
                  <a:srgbClr val="000000"/>
                </a:solidFill>
                <a:effectLst/>
                <a:uFillTx/>
                <a:latin typeface="Arial" panose="020B0604020202020204"/>
              </a:rPr>
              <a:t>Second Outline Level</a:t>
            </a:r>
            <a:endParaRPr lang="fr-FR" sz="1800" b="0" u="none" strike="noStrike">
              <a:solidFill>
                <a:srgbClr val="000000"/>
              </a:solidFill>
              <a:effectLst/>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Third Outline Level</a:t>
            </a:r>
            <a:endParaRPr lang="fr-FR" sz="1800" b="0" u="none" strike="noStrike">
              <a:solidFill>
                <a:srgbClr val="000000"/>
              </a:solidFill>
              <a:effectLst/>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800" b="0" u="none" strike="noStrike">
                <a:solidFill>
                  <a:srgbClr val="000000"/>
                </a:solidFill>
                <a:effectLst/>
                <a:uFillTx/>
                <a:latin typeface="Arial" panose="020B0604020202020204"/>
              </a:rPr>
              <a:t>Fourth Outline Level</a:t>
            </a:r>
            <a:endParaRPr lang="fr-FR" sz="1800" b="0" u="none" strike="noStrike">
              <a:solidFill>
                <a:srgbClr val="000000"/>
              </a:solidFill>
              <a:effectLst/>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Fifth Outline Level</a:t>
            </a:r>
            <a:endParaRPr lang="fr-FR" sz="1800" b="0" u="none" strike="noStrike">
              <a:solidFill>
                <a:srgbClr val="000000"/>
              </a:solidFill>
              <a:effectLst/>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Sixth Outline Level</a:t>
            </a:r>
            <a:endParaRPr lang="fr-FR" sz="1800" b="0" u="none" strike="noStrike">
              <a:solidFill>
                <a:srgbClr val="000000"/>
              </a:solidFill>
              <a:effectLst/>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Seventh Outline Level</a:t>
            </a:r>
            <a:endParaRPr lang="fr-FR" sz="1800" b="0" u="none" strike="noStrike">
              <a:solidFill>
                <a:srgbClr val="000000"/>
              </a:solidFill>
              <a:effectLst/>
              <a:uFillTx/>
              <a:latin typeface="Arial" panose="020B060402020202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chemeClr val="lt1"/>
        </a:solidFill>
        <a:effectLst/>
      </p:bgPr>
    </p:bg>
    <p:spTree>
      <p:nvGrpSpPr>
        <p:cNvPr id="1" name=""/>
        <p:cNvGrpSpPr/>
        <p:nvPr/>
      </p:nvGrpSpPr>
      <p:grpSpPr>
        <a:xfrm>
          <a:off x="0" y="0"/>
          <a:ext cx="0" cy="0"/>
          <a:chOff x="0" y="0"/>
          <a:chExt cx="0" cy="0"/>
        </a:xfrm>
      </p:grpSpPr>
      <p:sp>
        <p:nvSpPr>
          <p:cNvPr id="22" name="Google Shape;80;p16"/>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23" name="PlaceHolder 1"/>
          <p:cNvSpPr>
            <a:spLocks noGrp="1"/>
          </p:cNvSpPr>
          <p:nvPr>
            <p:ph type="title" hasCustomPrompt="1"/>
          </p:nvPr>
        </p:nvSpPr>
        <p:spPr>
          <a:xfrm>
            <a:off x="228600" y="300600"/>
            <a:ext cx="2154960" cy="822240"/>
          </a:xfrm>
          <a:prstGeom prst="rect">
            <a:avLst/>
          </a:prstGeom>
          <a:noFill/>
          <a:ln w="0">
            <a:noFill/>
          </a:ln>
        </p:spPr>
        <p:txBody>
          <a:bodyPr lIns="91440" tIns="91440" rIns="91440" bIns="91440" anchor="t">
            <a:noAutofit/>
          </a:bodyPr>
          <a:p>
            <a:pPr indent="0">
              <a:buNone/>
            </a:pPr>
            <a:r>
              <a:rPr lang="fr-FR" sz="2600" b="0" u="none" strike="noStrike">
                <a:solidFill>
                  <a:schemeClr val="dk1"/>
                </a:solidFill>
                <a:effectLst/>
                <a:uFillTx/>
                <a:latin typeface="Arial" panose="020B0604020202020204"/>
              </a:rPr>
              <a:t>Click to edit the title text format</a:t>
            </a:r>
            <a:endParaRPr lang="fr-FR" sz="2600" b="0" u="none" strike="noStrike">
              <a:solidFill>
                <a:schemeClr val="dk1"/>
              </a:solidFill>
              <a:effectLst/>
              <a:uFillTx/>
              <a:latin typeface="Arial" panose="020B0604020202020204"/>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2">
    <p:bg>
      <p:bgPr>
        <a:solidFill>
          <a:schemeClr val="lt1"/>
        </a:solidFill>
        <a:effectLst/>
      </p:bgPr>
    </p:bg>
    <p:spTree>
      <p:nvGrpSpPr>
        <p:cNvPr id="1" name=""/>
        <p:cNvGrpSpPr/>
        <p:nvPr/>
      </p:nvGrpSpPr>
      <p:grpSpPr>
        <a:xfrm>
          <a:off x="0" y="0"/>
          <a:ext cx="0" cy="0"/>
          <a:chOff x="0" y="0"/>
          <a:chExt cx="0" cy="0"/>
        </a:xfrm>
      </p:grpSpPr>
      <p:sp>
        <p:nvSpPr>
          <p:cNvPr id="24" name="Google Shape;83;p17"/>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25" name="PlaceHolder 1"/>
          <p:cNvSpPr>
            <a:spLocks noGrp="1"/>
          </p:cNvSpPr>
          <p:nvPr>
            <p:ph type="title" hasCustomPrompt="1"/>
          </p:nvPr>
        </p:nvSpPr>
        <p:spPr>
          <a:xfrm>
            <a:off x="4313880" y="301320"/>
            <a:ext cx="4596120" cy="749520"/>
          </a:xfrm>
          <a:prstGeom prst="rect">
            <a:avLst/>
          </a:prstGeom>
          <a:noFill/>
          <a:ln w="0">
            <a:noFill/>
          </a:ln>
        </p:spPr>
        <p:txBody>
          <a:bodyPr lIns="91440" tIns="91440" rIns="91440" bIns="91440" anchor="t">
            <a:noAutofit/>
          </a:bodyPr>
          <a:p>
            <a:pPr indent="0">
              <a:buNone/>
            </a:pPr>
            <a:r>
              <a:rPr lang="fr-FR" sz="2600" b="0" u="none" strike="noStrike">
                <a:solidFill>
                  <a:schemeClr val="dk1"/>
                </a:solidFill>
                <a:effectLst/>
                <a:uFillTx/>
                <a:latin typeface="Arial" panose="020B0604020202020204"/>
              </a:rPr>
              <a:t>Click to edit the title text format</a:t>
            </a:r>
            <a:endParaRPr lang="fr-FR" sz="2600" b="0" u="none" strike="noStrike">
              <a:solidFill>
                <a:schemeClr val="dk1"/>
              </a:solidFill>
              <a:effectLst/>
              <a:uFillTx/>
              <a:latin typeface="Arial" panose="020B0604020202020204"/>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chemeClr val="lt1"/>
        </a:solidFill>
        <a:effectLst/>
      </p:bgPr>
    </p:bg>
    <p:spTree>
      <p:nvGrpSpPr>
        <p:cNvPr id="1" name=""/>
        <p:cNvGrpSpPr/>
        <p:nvPr/>
      </p:nvGrpSpPr>
      <p:grpSpPr>
        <a:xfrm>
          <a:off x="0" y="0"/>
          <a:ext cx="0" cy="0"/>
          <a:chOff x="0" y="0"/>
          <a:chExt cx="0" cy="0"/>
        </a:xfrm>
      </p:grpSpPr>
      <p:sp>
        <p:nvSpPr>
          <p:cNvPr id="26" name="Google Shape;86;p18"/>
          <p:cNvSpPr/>
          <p:nvPr/>
        </p:nvSpPr>
        <p:spPr>
          <a:xfrm>
            <a:off x="0" y="0"/>
            <a:ext cx="9143640" cy="515952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27" name="PlaceHolder 1"/>
          <p:cNvSpPr>
            <a:spLocks noGrp="1"/>
          </p:cNvSpPr>
          <p:nvPr>
            <p:ph type="title" hasCustomPrompt="1"/>
          </p:nvPr>
        </p:nvSpPr>
        <p:spPr>
          <a:xfrm>
            <a:off x="1333440" y="2709000"/>
            <a:ext cx="678600" cy="310320"/>
          </a:xfrm>
          <a:prstGeom prst="rect">
            <a:avLst/>
          </a:prstGeom>
          <a:noFill/>
          <a:ln w="0">
            <a:noFill/>
          </a:ln>
        </p:spPr>
        <p:txBody>
          <a:bodyPr lIns="91440" tIns="91440" rIns="91440" bIns="91440" anchor="ctr">
            <a:noAutofit/>
          </a:bodyPr>
          <a:p>
            <a:pPr indent="0">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28" name="PlaceHolder 2"/>
          <p:cNvSpPr>
            <a:spLocks noGrp="1"/>
          </p:cNvSpPr>
          <p:nvPr>
            <p:ph type="title" hasCustomPrompt="1"/>
          </p:nvPr>
        </p:nvSpPr>
        <p:spPr>
          <a:xfrm>
            <a:off x="1333440" y="1585800"/>
            <a:ext cx="677520" cy="310320"/>
          </a:xfrm>
          <a:prstGeom prst="rect">
            <a:avLst/>
          </a:prstGeom>
          <a:noFill/>
          <a:ln w="0">
            <a:noFill/>
          </a:ln>
        </p:spPr>
        <p:txBody>
          <a:bodyPr lIns="91440" tIns="91440" rIns="91440" bIns="91440" anchor="ctr">
            <a:noAutofit/>
          </a:bodyPr>
          <a:p>
            <a:pPr indent="0">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29" name="PlaceHolder 3"/>
          <p:cNvSpPr>
            <a:spLocks noGrp="1"/>
          </p:cNvSpPr>
          <p:nvPr>
            <p:ph type="title" hasCustomPrompt="1"/>
          </p:nvPr>
        </p:nvSpPr>
        <p:spPr>
          <a:xfrm>
            <a:off x="1333440" y="3832200"/>
            <a:ext cx="678600" cy="310320"/>
          </a:xfrm>
          <a:prstGeom prst="rect">
            <a:avLst/>
          </a:prstGeom>
          <a:noFill/>
          <a:ln w="0">
            <a:noFill/>
          </a:ln>
        </p:spPr>
        <p:txBody>
          <a:bodyPr lIns="91440" tIns="91440" rIns="91440" bIns="91440" anchor="ctr">
            <a:noAutofit/>
          </a:bodyPr>
          <a:p>
            <a:pPr indent="0">
              <a:lnSpc>
                <a:spcPct val="80000"/>
              </a:lnSpc>
              <a:buNone/>
            </a:pPr>
            <a:r>
              <a:rPr lang="fr-FR" sz="2000" b="0" u="none" strike="noStrike">
                <a:solidFill>
                  <a:schemeClr val="accent3"/>
                </a:solidFill>
                <a:effectLst/>
                <a:uFillTx/>
                <a:latin typeface="Zalando Sans Expanded Medium"/>
                <a:ea typeface="Zalando Sans Expanded Medium"/>
              </a:rPr>
              <a:t>xx%</a:t>
            </a:r>
            <a:endParaRPr lang="fr-FR" sz="2000" b="0" u="none" strike="noStrike">
              <a:solidFill>
                <a:schemeClr val="dk1"/>
              </a:solidFill>
              <a:effectLst/>
              <a:uFillTx/>
              <a:latin typeface="Arial" panose="020B0604020202020204"/>
            </a:endParaRPr>
          </a:p>
        </p:txBody>
      </p:sp>
      <p:sp>
        <p:nvSpPr>
          <p:cNvPr id="30" name="PlaceHolder 4"/>
          <p:cNvSpPr>
            <a:spLocks noGrp="1"/>
          </p:cNvSpPr>
          <p:nvPr>
            <p:ph type="title" hasCustomPrompt="1"/>
          </p:nvPr>
        </p:nvSpPr>
        <p:spPr>
          <a:xfrm>
            <a:off x="228600" y="297720"/>
            <a:ext cx="2022120" cy="802080"/>
          </a:xfrm>
          <a:prstGeom prst="rect">
            <a:avLst/>
          </a:prstGeom>
          <a:noFill/>
          <a:ln w="0">
            <a:noFill/>
          </a:ln>
        </p:spPr>
        <p:txBody>
          <a:bodyPr lIns="91440" tIns="91440" rIns="91440" bIns="91440" anchor="t">
            <a:noAutofit/>
          </a:bodyPr>
          <a:p>
            <a:pPr indent="0">
              <a:buNone/>
            </a:pPr>
            <a:r>
              <a:rPr lang="fr-FR" sz="2600" b="0" u="none" strike="noStrike">
                <a:solidFill>
                  <a:schemeClr val="dk1"/>
                </a:solidFill>
                <a:effectLst/>
                <a:uFillTx/>
                <a:latin typeface="Arial" panose="020B0604020202020204"/>
              </a:rPr>
              <a:t>Click to edit the title text format</a:t>
            </a:r>
            <a:endParaRPr lang="fr-FR" sz="2600" b="0" u="none" strike="noStrike">
              <a:solidFill>
                <a:schemeClr val="dk1"/>
              </a:solidFill>
              <a:effectLst/>
              <a:uFillTx/>
              <a:latin typeface="Arial" panose="020B0604020202020204"/>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4" Type="http://schemas.openxmlformats.org/officeDocument/2006/relationships/theme" Target="../theme/theme1.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 name="Google Shape;139;p28"/>
          <p:cNvGrpSpPr/>
          <p:nvPr/>
        </p:nvGrpSpPr>
        <p:grpSpPr>
          <a:xfrm>
            <a:off x="1524600" y="-18360"/>
            <a:ext cx="7680600" cy="5223960"/>
            <a:chOff x="1524600" y="-18360"/>
            <a:chExt cx="7680600" cy="5223960"/>
          </a:xfrm>
        </p:grpSpPr>
        <p:cxnSp>
          <p:nvCxnSpPr>
            <p:cNvPr id="74" name="Google Shape;140;p28"/>
            <p:cNvCxnSpPr/>
            <p:nvPr/>
          </p:nvCxnSpPr>
          <p:spPr>
            <a:xfrm>
              <a:off x="1536120" y="-18360"/>
              <a:ext cx="360" cy="5224320"/>
            </a:xfrm>
            <a:prstGeom prst="straightConnector1">
              <a:avLst/>
            </a:prstGeom>
            <a:ln w="9525">
              <a:solidFill>
                <a:srgbClr val="FFFFFF"/>
              </a:solidFill>
              <a:round/>
            </a:ln>
          </p:spPr>
        </p:cxnSp>
        <p:cxnSp>
          <p:nvCxnSpPr>
            <p:cNvPr id="75" name="Google Shape;141;p28"/>
            <p:cNvCxnSpPr/>
            <p:nvPr/>
          </p:nvCxnSpPr>
          <p:spPr>
            <a:xfrm flipH="1">
              <a:off x="1524600" y="3939480"/>
              <a:ext cx="7680960" cy="360"/>
            </a:xfrm>
            <a:prstGeom prst="straightConnector1">
              <a:avLst/>
            </a:prstGeom>
            <a:ln w="9525">
              <a:solidFill>
                <a:srgbClr val="FFFFFF"/>
              </a:solidFill>
              <a:round/>
            </a:ln>
          </p:spPr>
        </p:cxnSp>
      </p:grpSp>
      <p:sp>
        <p:nvSpPr>
          <p:cNvPr id="76" name="PlaceHolder 1"/>
          <p:cNvSpPr>
            <a:spLocks noGrp="1"/>
          </p:cNvSpPr>
          <p:nvPr>
            <p:ph type="title"/>
          </p:nvPr>
        </p:nvSpPr>
        <p:spPr>
          <a:xfrm>
            <a:off x="1657985" y="1635760"/>
            <a:ext cx="6861810" cy="2456815"/>
          </a:xfrm>
          <a:prstGeom prst="rect">
            <a:avLst/>
          </a:prstGeom>
          <a:noFill/>
          <a:ln w="0">
            <a:noFill/>
          </a:ln>
        </p:spPr>
        <p:txBody>
          <a:bodyPr lIns="91440" tIns="91440" rIns="91440" bIns="91440" anchor="b">
            <a:normAutofit/>
          </a:bodyPr>
          <a:p>
            <a:pPr indent="0" algn="r">
              <a:lnSpc>
                <a:spcPct val="80000"/>
              </a:lnSpc>
              <a:buNone/>
              <a:tabLst>
                <a:tab pos="0" algn="l"/>
              </a:tabLst>
            </a:pPr>
            <a:r>
              <a:rPr lang="en-US" sz="5400" b="0" u="none" strike="noStrike">
                <a:solidFill>
                  <a:schemeClr val="accent1"/>
                </a:solidFill>
                <a:effectLst/>
                <a:uFillTx/>
                <a:latin typeface="Zalando Sans Expanded ExtraLight"/>
                <a:ea typeface="Zalando Sans Expanded ExtraLight"/>
              </a:rPr>
              <a:t>Airbnb Property Performance</a:t>
            </a:r>
            <a:endParaRPr lang="en-US" sz="5400" b="0" u="none" strike="noStrike">
              <a:solidFill>
                <a:schemeClr val="accent1"/>
              </a:solidFill>
              <a:effectLst/>
              <a:uFillTx/>
              <a:latin typeface="Zalando Sans Expanded ExtraLight"/>
              <a:ea typeface="Zalando Sans Expanded ExtraLight"/>
            </a:endParaRPr>
          </a:p>
        </p:txBody>
      </p:sp>
      <p:sp>
        <p:nvSpPr>
          <p:cNvPr id="77" name="PlaceHolder 2"/>
          <p:cNvSpPr>
            <a:spLocks noGrp="1"/>
          </p:cNvSpPr>
          <p:nvPr>
            <p:ph type="subTitle"/>
          </p:nvPr>
        </p:nvSpPr>
        <p:spPr>
          <a:xfrm>
            <a:off x="5934240" y="4219560"/>
            <a:ext cx="2609640" cy="561600"/>
          </a:xfrm>
          <a:prstGeom prst="rect">
            <a:avLst/>
          </a:prstGeom>
          <a:noFill/>
          <a:ln w="0">
            <a:noFill/>
          </a:ln>
        </p:spPr>
        <p:txBody>
          <a:bodyPr lIns="91440" tIns="91440" rIns="91440" bIns="91440" anchor="t">
            <a:normAutofit/>
          </a:bodyPr>
          <a:p>
            <a:pPr indent="0" algn="r">
              <a:lnSpc>
                <a:spcPct val="100000"/>
              </a:lnSpc>
              <a:buNone/>
              <a:tabLst>
                <a:tab pos="0" algn="l"/>
              </a:tabLst>
            </a:pPr>
            <a:r>
              <a:rPr lang="en-US" sz="2000" b="0" u="none" strike="noStrike">
                <a:solidFill>
                  <a:schemeClr val="bg1">
                    <a:lumMod val="95000"/>
                  </a:schemeClr>
                </a:solidFill>
                <a:effectLst/>
                <a:uFillTx/>
                <a:latin typeface="OpenSymbol"/>
              </a:rPr>
              <a:t>By Aswin Sadanandan</a:t>
            </a:r>
            <a:endParaRPr lang="en-US" sz="2000" b="0" u="none" strike="noStrike">
              <a:solidFill>
                <a:schemeClr val="bg1">
                  <a:lumMod val="95000"/>
                </a:schemeClr>
              </a:solidFill>
              <a:effectLst/>
              <a:uFillTx/>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1" name="Google Shape;236;p33"/>
          <p:cNvGrpSpPr/>
          <p:nvPr/>
        </p:nvGrpSpPr>
        <p:grpSpPr>
          <a:xfrm>
            <a:off x="-43560" y="-18360"/>
            <a:ext cx="8695080" cy="5223960"/>
            <a:chOff x="-43560" y="-18360"/>
            <a:chExt cx="8695080" cy="5223960"/>
          </a:xfrm>
        </p:grpSpPr>
        <p:cxnSp>
          <p:nvCxnSpPr>
            <p:cNvPr id="122" name="Google Shape;237;p33"/>
            <p:cNvCxnSpPr/>
            <p:nvPr/>
          </p:nvCxnSpPr>
          <p:spPr>
            <a:xfrm>
              <a:off x="8646120" y="-18360"/>
              <a:ext cx="360" cy="5224320"/>
            </a:xfrm>
            <a:prstGeom prst="straightConnector1">
              <a:avLst/>
            </a:prstGeom>
            <a:ln w="9525">
              <a:solidFill>
                <a:srgbClr val="000000"/>
              </a:solidFill>
              <a:round/>
            </a:ln>
          </p:spPr>
        </p:cxnSp>
        <p:cxnSp>
          <p:nvCxnSpPr>
            <p:cNvPr id="123" name="Google Shape;238;p33"/>
            <p:cNvCxnSpPr/>
            <p:nvPr/>
          </p:nvCxnSpPr>
          <p:spPr>
            <a:xfrm flipH="1">
              <a:off x="-43560" y="2094120"/>
              <a:ext cx="8695440" cy="360"/>
            </a:xfrm>
            <a:prstGeom prst="straightConnector1">
              <a:avLst/>
            </a:prstGeom>
            <a:ln w="9525">
              <a:solidFill>
                <a:srgbClr val="000000"/>
              </a:solidFill>
              <a:round/>
            </a:ln>
          </p:spPr>
        </p:cxnSp>
      </p:grpSp>
      <p:sp>
        <p:nvSpPr>
          <p:cNvPr id="124" name="PlaceHolder 1"/>
          <p:cNvSpPr>
            <a:spLocks noGrp="1"/>
          </p:cNvSpPr>
          <p:nvPr>
            <p:ph type="title"/>
          </p:nvPr>
        </p:nvSpPr>
        <p:spPr>
          <a:xfrm>
            <a:off x="419040" y="476280"/>
            <a:ext cx="7486200" cy="1209240"/>
          </a:xfrm>
          <a:prstGeom prst="rect">
            <a:avLst/>
          </a:prstGeom>
          <a:noFill/>
          <a:ln w="0">
            <a:noFill/>
          </a:ln>
        </p:spPr>
        <p:txBody>
          <a:bodyPr lIns="91440" tIns="91440" rIns="91440" bIns="91440" anchor="t">
            <a:normAutofit fontScale="90000"/>
          </a:bodyPr>
          <a:p>
            <a:pPr indent="0">
              <a:lnSpc>
                <a:spcPct val="80000"/>
              </a:lnSpc>
              <a:buNone/>
              <a:tabLst>
                <a:tab pos="0" algn="l"/>
              </a:tabLst>
            </a:pPr>
            <a:r>
              <a:rPr lang="en-US" sz="4000" b="0" u="none" strike="noStrike">
                <a:solidFill>
                  <a:schemeClr val="dk1"/>
                </a:solidFill>
                <a:effectLst/>
                <a:uFillTx/>
                <a:latin typeface="Zalando Sans Expanded ExtraLight"/>
                <a:ea typeface="Zalando Sans Expanded ExtraLight"/>
              </a:rPr>
              <a:t>Property types favored by different customer</a:t>
            </a:r>
            <a:r>
              <a:rPr lang="en-US" sz="4000" b="0" u="none" strike="noStrike">
                <a:solidFill>
                  <a:schemeClr val="dk1"/>
                </a:solidFill>
                <a:effectLst/>
                <a:uFillTx/>
                <a:latin typeface="Zalando Sans Expanded Medium"/>
                <a:ea typeface="Zalando Sans Expanded ExtraLight"/>
              </a:rPr>
              <a:t> segments</a:t>
            </a:r>
            <a:endParaRPr lang="fr-FR" sz="4000" b="0" u="none" strike="noStrike">
              <a:solidFill>
                <a:schemeClr val="dk1"/>
              </a:solidFill>
              <a:effectLst/>
              <a:uFillTx/>
              <a:latin typeface="Arial" panose="020B0604020202020204"/>
            </a:endParaRPr>
          </a:p>
        </p:txBody>
      </p:sp>
      <p:sp>
        <p:nvSpPr>
          <p:cNvPr id="125" name="PlaceHolder 2"/>
          <p:cNvSpPr>
            <a:spLocks noGrp="1"/>
          </p:cNvSpPr>
          <p:nvPr>
            <p:ph type="subTitle"/>
          </p:nvPr>
        </p:nvSpPr>
        <p:spPr>
          <a:xfrm>
            <a:off x="2905200" y="2400480"/>
            <a:ext cx="5562360" cy="2295000"/>
          </a:xfrm>
          <a:prstGeom prst="rect">
            <a:avLst/>
          </a:prstGeom>
          <a:noFill/>
          <a:ln w="0">
            <a:noFill/>
          </a:ln>
        </p:spPr>
        <p:txBody>
          <a:bodyPr lIns="91440" tIns="91440" rIns="91440" bIns="91440" anchor="t">
            <a:normAutofit/>
          </a:bodyPr>
          <a:p>
            <a:pPr indent="0">
              <a:lnSpc>
                <a:spcPct val="120000"/>
              </a:lnSpc>
              <a:buNone/>
              <a:tabLst>
                <a:tab pos="0" algn="l"/>
              </a:tabLst>
            </a:pPr>
            <a:r>
              <a:rPr lang="en-US" sz="1200" b="0" u="none" strike="noStrike">
                <a:solidFill>
                  <a:schemeClr val="dk1"/>
                </a:solidFill>
                <a:effectLst/>
                <a:uFillTx/>
                <a:latin typeface="Arial" panose="020B0604020202020204"/>
                <a:ea typeface="Arial" panose="020B0604020202020204"/>
              </a:rPr>
              <a:t>Different customer groups prefer majorly entire house where a individuals prfers to have single rooms. Segmenting customers by their property preferences allows Airbnb to tailor inventory acquisition and marketing to match demand, enhancing guest experience and loyalty.</a:t>
            </a:r>
            <a:endParaRPr lang="en-US" sz="1200" b="0" u="none" strike="noStrike">
              <a:solidFill>
                <a:srgbClr val="000000"/>
              </a:solidFill>
              <a:effectLst/>
              <a:uFillTx/>
              <a:latin typeface="OpenSymbol"/>
            </a:endParaRPr>
          </a:p>
        </p:txBody>
      </p:sp>
      <p:pic>
        <p:nvPicPr>
          <p:cNvPr id="5" name="Picture 4" descr="Screenshot 2025-10-24 231400"/>
          <p:cNvPicPr>
            <a:picLocks noChangeAspect="1"/>
          </p:cNvPicPr>
          <p:nvPr/>
        </p:nvPicPr>
        <p:blipFill>
          <a:blip r:embed="rId1"/>
          <a:stretch>
            <a:fillRect/>
          </a:stretch>
        </p:blipFill>
        <p:spPr>
          <a:xfrm>
            <a:off x="35560" y="3429000"/>
            <a:ext cx="3005455" cy="16789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6" name="Google Shape;226;p32"/>
          <p:cNvGrpSpPr/>
          <p:nvPr/>
        </p:nvGrpSpPr>
        <p:grpSpPr>
          <a:xfrm>
            <a:off x="1870200" y="-18360"/>
            <a:ext cx="7335000" cy="5223960"/>
            <a:chOff x="1870200" y="-18360"/>
            <a:chExt cx="7335000" cy="5223960"/>
          </a:xfrm>
        </p:grpSpPr>
        <p:cxnSp>
          <p:nvCxnSpPr>
            <p:cNvPr id="127" name="Google Shape;227;p32"/>
            <p:cNvCxnSpPr/>
            <p:nvPr/>
          </p:nvCxnSpPr>
          <p:spPr>
            <a:xfrm>
              <a:off x="1882080" y="-18360"/>
              <a:ext cx="360" cy="5224320"/>
            </a:xfrm>
            <a:prstGeom prst="straightConnector1">
              <a:avLst/>
            </a:prstGeom>
            <a:ln w="9525">
              <a:solidFill>
                <a:srgbClr val="FFFFFF"/>
              </a:solidFill>
              <a:round/>
            </a:ln>
          </p:spPr>
        </p:cxnSp>
        <p:cxnSp>
          <p:nvCxnSpPr>
            <p:cNvPr id="128" name="Google Shape;228;p32"/>
            <p:cNvCxnSpPr/>
            <p:nvPr/>
          </p:nvCxnSpPr>
          <p:spPr>
            <a:xfrm flipH="1">
              <a:off x="1870200" y="2844000"/>
              <a:ext cx="7335360" cy="360"/>
            </a:xfrm>
            <a:prstGeom prst="straightConnector1">
              <a:avLst/>
            </a:prstGeom>
            <a:ln w="9525">
              <a:solidFill>
                <a:srgbClr val="FFFFFF"/>
              </a:solidFill>
              <a:round/>
            </a:ln>
          </p:spPr>
        </p:cxnSp>
      </p:grpSp>
      <p:sp>
        <p:nvSpPr>
          <p:cNvPr id="129" name="PlaceHolder 1"/>
          <p:cNvSpPr>
            <a:spLocks noGrp="1"/>
          </p:cNvSpPr>
          <p:nvPr>
            <p:ph type="title"/>
          </p:nvPr>
        </p:nvSpPr>
        <p:spPr>
          <a:xfrm>
            <a:off x="2666880" y="3400560"/>
            <a:ext cx="6133680" cy="1056960"/>
          </a:xfrm>
          <a:prstGeom prst="rect">
            <a:avLst/>
          </a:prstGeom>
          <a:noFill/>
          <a:ln w="0">
            <a:noFill/>
          </a:ln>
        </p:spPr>
        <p:txBody>
          <a:bodyPr lIns="91440" tIns="91440" rIns="91440" bIns="91440" anchor="ctr">
            <a:normAutofit fontScale="92500" lnSpcReduction="19999"/>
          </a:bodyPr>
          <a:p>
            <a:pPr indent="0" algn="r">
              <a:lnSpc>
                <a:spcPct val="80000"/>
              </a:lnSpc>
              <a:buNone/>
              <a:tabLst>
                <a:tab pos="0" algn="l"/>
              </a:tabLst>
            </a:pPr>
            <a:r>
              <a:rPr lang="en-US" sz="4600" b="0" u="none" strike="noStrike">
                <a:solidFill>
                  <a:schemeClr val="accent1"/>
                </a:solidFill>
                <a:effectLst/>
                <a:uFillTx/>
                <a:latin typeface="Zalando Sans Expanded ExtraLight"/>
                <a:ea typeface="Zalando Sans Expanded ExtraLight"/>
              </a:rPr>
              <a:t>Property Enhancement and</a:t>
            </a:r>
            <a:r>
              <a:rPr lang="en-US" sz="4600" b="0" u="none" strike="noStrike">
                <a:solidFill>
                  <a:schemeClr val="accent1"/>
                </a:solidFill>
                <a:effectLst/>
                <a:uFillTx/>
                <a:latin typeface="Zalando Sans Expanded Medium"/>
                <a:ea typeface="Zalando Sans Expanded ExtraLight"/>
              </a:rPr>
              <a:t> Popularity</a:t>
            </a:r>
            <a:endParaRPr lang="fr-FR" sz="4600" b="0" u="none" strike="noStrike">
              <a:solidFill>
                <a:schemeClr val="dk1"/>
              </a:solidFill>
              <a:effectLst/>
              <a:uFillTx/>
              <a:latin typeface="Arial" panose="020B0604020202020204"/>
            </a:endParaRPr>
          </a:p>
        </p:txBody>
      </p:sp>
      <p:sp>
        <p:nvSpPr>
          <p:cNvPr id="130" name="PlaceHolder 2"/>
          <p:cNvSpPr>
            <a:spLocks noGrp="1"/>
          </p:cNvSpPr>
          <p:nvPr>
            <p:ph type="title"/>
          </p:nvPr>
        </p:nvSpPr>
        <p:spPr>
          <a:xfrm>
            <a:off x="333360" y="228600"/>
            <a:ext cx="1266480" cy="1266480"/>
          </a:xfrm>
          <a:prstGeom prst="rect">
            <a:avLst/>
          </a:prstGeom>
          <a:noFill/>
          <a:ln w="0">
            <a:noFill/>
          </a:ln>
        </p:spPr>
        <p:txBody>
          <a:bodyPr lIns="91440" tIns="91440" rIns="91440" bIns="91440" anchor="ctr">
            <a:normAutofit/>
          </a:bodyPr>
          <a:p>
            <a:pPr indent="0" algn="ctr">
              <a:lnSpc>
                <a:spcPct val="100000"/>
              </a:lnSpc>
              <a:buNone/>
              <a:tabLst>
                <a:tab pos="0" algn="l"/>
              </a:tabLst>
            </a:pPr>
            <a:r>
              <a:rPr lang="en-US" sz="6000" b="0" u="none" strike="noStrike">
                <a:solidFill>
                  <a:schemeClr val="accent2"/>
                </a:solidFill>
                <a:effectLst/>
                <a:uFillTx/>
                <a:latin typeface="Zalando Sans Expanded Medium"/>
                <a:ea typeface="Zalando Sans Expanded Medium"/>
              </a:rPr>
              <a:t>03</a:t>
            </a:r>
            <a:endParaRPr lang="fr-FR" sz="6000" b="0" u="none" strike="noStrike">
              <a:solidFill>
                <a:schemeClr val="dk1"/>
              </a:solidFill>
              <a:effectLst/>
              <a:uFillTx/>
              <a:latin typeface="Arial" panose="020B0604020202020204"/>
            </a:endParaRPr>
          </a:p>
        </p:txBody>
      </p:sp>
      <p:sp>
        <p:nvSpPr>
          <p:cNvPr id="131" name="Google Shape;231;p32"/>
          <p:cNvSpPr/>
          <p:nvPr/>
        </p:nvSpPr>
        <p:spPr>
          <a:xfrm>
            <a:off x="8172360" y="123840"/>
            <a:ext cx="618840" cy="399600"/>
          </a:xfrm>
          <a:prstGeom prst="rect">
            <a:avLst/>
          </a:prstGeom>
          <a:noFill/>
          <a:ln w="0">
            <a:noFill/>
          </a:ln>
        </p:spPr>
        <p:style>
          <a:lnRef idx="0">
            <a:srgbClr val="FFFFFF"/>
          </a:lnRef>
          <a:fillRef idx="0">
            <a:srgbClr val="FFFFFF"/>
          </a:fillRef>
          <a:effectRef idx="0">
            <a:srgbClr val="FFFFFF"/>
          </a:effectRef>
          <a:fontRef idx="minor"/>
        </p:style>
        <p:txBody>
          <a:bodyPr lIns="870823080" tIns="199800" rIns="870823080" bIns="199800" anchor="t">
            <a:spAutoFit/>
          </a:bodyPr>
          <a:p>
            <a:pPr defTabSz="914400">
              <a:lnSpc>
                <a:spcPct val="100000"/>
              </a:lnSpc>
              <a:tabLst>
                <a:tab pos="0" algn="l"/>
              </a:tabLst>
            </a:pPr>
            <a:endParaRPr lang="fr-FR" sz="1800" b="0" u="none" strike="noStrike">
              <a:solidFill>
                <a:schemeClr val="dk1"/>
              </a:solidFill>
              <a:effectLst/>
              <a:uFillTx/>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2" name="Google Shape;236;p33"/>
          <p:cNvGrpSpPr/>
          <p:nvPr/>
        </p:nvGrpSpPr>
        <p:grpSpPr>
          <a:xfrm>
            <a:off x="-43560" y="-18360"/>
            <a:ext cx="8695080" cy="5223960"/>
            <a:chOff x="-43560" y="-18360"/>
            <a:chExt cx="8695080" cy="5223960"/>
          </a:xfrm>
        </p:grpSpPr>
        <p:cxnSp>
          <p:nvCxnSpPr>
            <p:cNvPr id="133" name="Google Shape;237;p33"/>
            <p:cNvCxnSpPr/>
            <p:nvPr/>
          </p:nvCxnSpPr>
          <p:spPr>
            <a:xfrm>
              <a:off x="8646120" y="-18360"/>
              <a:ext cx="360" cy="5224320"/>
            </a:xfrm>
            <a:prstGeom prst="straightConnector1">
              <a:avLst/>
            </a:prstGeom>
            <a:ln w="9525">
              <a:solidFill>
                <a:srgbClr val="000000"/>
              </a:solidFill>
              <a:round/>
            </a:ln>
          </p:spPr>
        </p:cxnSp>
        <p:cxnSp>
          <p:nvCxnSpPr>
            <p:cNvPr id="134" name="Google Shape;238;p33"/>
            <p:cNvCxnSpPr/>
            <p:nvPr/>
          </p:nvCxnSpPr>
          <p:spPr>
            <a:xfrm flipH="1">
              <a:off x="-43560" y="2094120"/>
              <a:ext cx="8695440" cy="360"/>
            </a:xfrm>
            <a:prstGeom prst="straightConnector1">
              <a:avLst/>
            </a:prstGeom>
            <a:ln w="9525">
              <a:solidFill>
                <a:srgbClr val="000000"/>
              </a:solidFill>
              <a:round/>
            </a:ln>
          </p:spPr>
        </p:cxnSp>
      </p:grpSp>
      <p:sp>
        <p:nvSpPr>
          <p:cNvPr id="135" name="PlaceHolder 1"/>
          <p:cNvSpPr>
            <a:spLocks noGrp="1"/>
          </p:cNvSpPr>
          <p:nvPr>
            <p:ph type="title"/>
          </p:nvPr>
        </p:nvSpPr>
        <p:spPr>
          <a:xfrm>
            <a:off x="419040" y="476280"/>
            <a:ext cx="7486200" cy="1209240"/>
          </a:xfrm>
          <a:prstGeom prst="rect">
            <a:avLst/>
          </a:prstGeom>
          <a:noFill/>
          <a:ln w="0">
            <a:noFill/>
          </a:ln>
        </p:spPr>
        <p:txBody>
          <a:bodyPr lIns="91440" tIns="91440" rIns="91440" bIns="91440" anchor="t">
            <a:normAutofit/>
          </a:bodyPr>
          <a:p>
            <a:pPr indent="0">
              <a:lnSpc>
                <a:spcPct val="80000"/>
              </a:lnSpc>
              <a:buNone/>
              <a:tabLst>
                <a:tab pos="0" algn="l"/>
              </a:tabLst>
            </a:pPr>
            <a:r>
              <a:rPr lang="en-US" sz="4000" b="0" u="none" strike="noStrike">
                <a:solidFill>
                  <a:schemeClr val="dk1"/>
                </a:solidFill>
                <a:effectLst/>
                <a:uFillTx/>
                <a:latin typeface="Zalando Sans Expanded ExtraLight"/>
                <a:ea typeface="Zalando Sans Expanded ExtraLight"/>
              </a:rPr>
              <a:t>Features to improve existing</a:t>
            </a:r>
            <a:r>
              <a:rPr lang="en-US" sz="4000" b="0" u="none" strike="noStrike">
                <a:solidFill>
                  <a:schemeClr val="dk1"/>
                </a:solidFill>
                <a:effectLst/>
                <a:uFillTx/>
                <a:latin typeface="Zalando Sans Expanded Medium"/>
                <a:ea typeface="Zalando Sans Expanded ExtraLight"/>
              </a:rPr>
              <a:t> properties</a:t>
            </a:r>
            <a:endParaRPr lang="fr-FR" sz="4000" b="0" u="none" strike="noStrike">
              <a:solidFill>
                <a:schemeClr val="dk1"/>
              </a:solidFill>
              <a:effectLst/>
              <a:uFillTx/>
              <a:latin typeface="Arial" panose="020B0604020202020204"/>
            </a:endParaRPr>
          </a:p>
        </p:txBody>
      </p:sp>
      <p:sp>
        <p:nvSpPr>
          <p:cNvPr id="136" name="PlaceHolder 2"/>
          <p:cNvSpPr>
            <a:spLocks noGrp="1"/>
          </p:cNvSpPr>
          <p:nvPr>
            <p:ph type="subTitle"/>
          </p:nvPr>
        </p:nvSpPr>
        <p:spPr>
          <a:xfrm>
            <a:off x="2905200" y="2400480"/>
            <a:ext cx="5562360" cy="2295000"/>
          </a:xfrm>
          <a:prstGeom prst="rect">
            <a:avLst/>
          </a:prstGeom>
          <a:noFill/>
          <a:ln w="0">
            <a:noFill/>
          </a:ln>
        </p:spPr>
        <p:txBody>
          <a:bodyPr lIns="91440" tIns="91440" rIns="91440" bIns="91440" anchor="t">
            <a:normAutofit/>
          </a:bodyPr>
          <a:p>
            <a:pPr indent="0">
              <a:lnSpc>
                <a:spcPct val="120000"/>
              </a:lnSpc>
              <a:buNone/>
              <a:tabLst>
                <a:tab pos="0" algn="l"/>
              </a:tabLst>
            </a:pPr>
            <a:r>
              <a:rPr lang="en-US" sz="1200" b="0" u="none" strike="noStrike">
                <a:solidFill>
                  <a:schemeClr val="dk1"/>
                </a:solidFill>
                <a:effectLst/>
                <a:uFillTx/>
                <a:latin typeface="Arial" panose="020B0604020202020204"/>
                <a:ea typeface="Arial" panose="020B0604020202020204"/>
              </a:rPr>
              <a:t>Enhancing properties by adding amenities like reliable Wi-Fi, flexible check-in, and enhanced cleanliness standards aligns with customer expectations. These improvements can increase booking rates and positive reviews, boosting a propertys attractiveness.</a:t>
            </a:r>
            <a:endParaRPr lang="en-US" sz="1200" b="0" u="none" strike="noStrike">
              <a:solidFill>
                <a:srgbClr val="000000"/>
              </a:solidFill>
              <a:effectLst/>
              <a:uFillTx/>
              <a:latin typeface="OpenSymbol"/>
            </a:endParaRPr>
          </a:p>
        </p:txBody>
      </p:sp>
      <p:pic>
        <p:nvPicPr>
          <p:cNvPr id="2" name="Picture 1" descr="Screenshot 2025-10-24 231317"/>
          <p:cNvPicPr>
            <a:picLocks noChangeAspect="1"/>
          </p:cNvPicPr>
          <p:nvPr/>
        </p:nvPicPr>
        <p:blipFill>
          <a:blip r:embed="rId1"/>
          <a:stretch>
            <a:fillRect/>
          </a:stretch>
        </p:blipFill>
        <p:spPr>
          <a:xfrm>
            <a:off x="107950" y="3429635"/>
            <a:ext cx="3073400" cy="16675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Google Shape;236;p33"/>
          <p:cNvGrpSpPr/>
          <p:nvPr/>
        </p:nvGrpSpPr>
        <p:grpSpPr>
          <a:xfrm>
            <a:off x="-43560" y="-18360"/>
            <a:ext cx="8695080" cy="5223960"/>
            <a:chOff x="-43560" y="-18360"/>
            <a:chExt cx="8695080" cy="5223960"/>
          </a:xfrm>
        </p:grpSpPr>
        <p:cxnSp>
          <p:nvCxnSpPr>
            <p:cNvPr id="138" name="Google Shape;237;p33"/>
            <p:cNvCxnSpPr/>
            <p:nvPr/>
          </p:nvCxnSpPr>
          <p:spPr>
            <a:xfrm>
              <a:off x="8646120" y="-18360"/>
              <a:ext cx="360" cy="5224320"/>
            </a:xfrm>
            <a:prstGeom prst="straightConnector1">
              <a:avLst/>
            </a:prstGeom>
            <a:ln w="9525">
              <a:solidFill>
                <a:srgbClr val="000000"/>
              </a:solidFill>
              <a:round/>
            </a:ln>
          </p:spPr>
        </p:cxnSp>
        <p:cxnSp>
          <p:nvCxnSpPr>
            <p:cNvPr id="139" name="Google Shape;238;p33"/>
            <p:cNvCxnSpPr/>
            <p:nvPr/>
          </p:nvCxnSpPr>
          <p:spPr>
            <a:xfrm flipH="1">
              <a:off x="-43560" y="2094120"/>
              <a:ext cx="8695440" cy="360"/>
            </a:xfrm>
            <a:prstGeom prst="straightConnector1">
              <a:avLst/>
            </a:prstGeom>
            <a:ln w="9525">
              <a:solidFill>
                <a:srgbClr val="000000"/>
              </a:solidFill>
              <a:round/>
            </a:ln>
          </p:spPr>
        </p:cxnSp>
      </p:grpSp>
      <p:sp>
        <p:nvSpPr>
          <p:cNvPr id="140" name="PlaceHolder 1"/>
          <p:cNvSpPr>
            <a:spLocks noGrp="1"/>
          </p:cNvSpPr>
          <p:nvPr>
            <p:ph type="title"/>
          </p:nvPr>
        </p:nvSpPr>
        <p:spPr>
          <a:xfrm>
            <a:off x="419040" y="476280"/>
            <a:ext cx="7486200" cy="1209240"/>
          </a:xfrm>
          <a:prstGeom prst="rect">
            <a:avLst/>
          </a:prstGeom>
          <a:noFill/>
          <a:ln w="0">
            <a:noFill/>
          </a:ln>
        </p:spPr>
        <p:txBody>
          <a:bodyPr lIns="91440" tIns="91440" rIns="91440" bIns="91440" anchor="t">
            <a:normAutofit/>
          </a:bodyPr>
          <a:p>
            <a:pPr indent="0">
              <a:lnSpc>
                <a:spcPct val="80000"/>
              </a:lnSpc>
              <a:buNone/>
              <a:tabLst>
                <a:tab pos="0" algn="l"/>
              </a:tabLst>
            </a:pPr>
            <a:r>
              <a:rPr lang="en-US" sz="4000" b="0" u="none" strike="noStrike">
                <a:solidFill>
                  <a:schemeClr val="dk1"/>
                </a:solidFill>
                <a:effectLst/>
                <a:uFillTx/>
                <a:latin typeface="Zalando Sans Expanded ExtraLight"/>
                <a:ea typeface="Zalando Sans Expanded ExtraLight"/>
              </a:rPr>
              <a:t>Analysis of popular neighborhoods and property types in New</a:t>
            </a:r>
            <a:r>
              <a:rPr lang="en-US" sz="4000" b="0" u="none" strike="noStrike">
                <a:solidFill>
                  <a:schemeClr val="dk1"/>
                </a:solidFill>
                <a:effectLst/>
                <a:uFillTx/>
                <a:latin typeface="Zalando Sans Expanded Medium"/>
                <a:ea typeface="Zalando Sans Expanded ExtraLight"/>
              </a:rPr>
              <a:t> York</a:t>
            </a:r>
            <a:endParaRPr lang="fr-FR" sz="4000" b="0" u="none" strike="noStrike">
              <a:solidFill>
                <a:schemeClr val="dk1"/>
              </a:solidFill>
              <a:effectLst/>
              <a:uFillTx/>
              <a:latin typeface="Arial" panose="020B0604020202020204"/>
            </a:endParaRPr>
          </a:p>
        </p:txBody>
      </p:sp>
      <p:sp>
        <p:nvSpPr>
          <p:cNvPr id="141" name="PlaceHolder 2"/>
          <p:cNvSpPr>
            <a:spLocks noGrp="1"/>
          </p:cNvSpPr>
          <p:nvPr>
            <p:ph type="subTitle"/>
          </p:nvPr>
        </p:nvSpPr>
        <p:spPr>
          <a:xfrm>
            <a:off x="2905200" y="2400480"/>
            <a:ext cx="5562360" cy="2295000"/>
          </a:xfrm>
          <a:prstGeom prst="rect">
            <a:avLst/>
          </a:prstGeom>
          <a:noFill/>
          <a:ln w="0">
            <a:noFill/>
          </a:ln>
        </p:spPr>
        <p:txBody>
          <a:bodyPr lIns="91440" tIns="91440" rIns="91440" bIns="91440" anchor="t">
            <a:normAutofit/>
          </a:bodyPr>
          <a:p>
            <a:pPr indent="0">
              <a:lnSpc>
                <a:spcPct val="120000"/>
              </a:lnSpc>
              <a:buNone/>
              <a:tabLst>
                <a:tab pos="0" algn="l"/>
              </a:tabLst>
            </a:pPr>
            <a:r>
              <a:rPr lang="en-US" sz="1200" b="0" u="none" strike="noStrike">
                <a:solidFill>
                  <a:schemeClr val="dk1"/>
                </a:solidFill>
                <a:effectLst/>
                <a:uFillTx/>
                <a:latin typeface="Arial" panose="020B0604020202020204"/>
                <a:ea typeface="Arial" panose="020B0604020202020204"/>
              </a:rPr>
              <a:t>Current data shows neighborhoods like Williamburg and </a:t>
            </a:r>
            <a:r>
              <a:rPr lang="en-US" altLang="en-US" sz="1200" b="0" u="none" strike="noStrike">
                <a:solidFill>
                  <a:schemeClr val="dk1"/>
                </a:solidFill>
                <a:effectLst/>
                <a:uFillTx/>
                <a:latin typeface="Arial" panose="020B0604020202020204"/>
                <a:ea typeface="Arial" panose="020B0604020202020204"/>
              </a:rPr>
              <a:t>Bedford-Stuyvesant</a:t>
            </a:r>
            <a:r>
              <a:rPr lang="en-US" sz="1200" b="0" u="none" strike="noStrike">
                <a:solidFill>
                  <a:schemeClr val="dk1"/>
                </a:solidFill>
                <a:effectLst/>
                <a:uFillTx/>
                <a:latin typeface="Arial" panose="020B0604020202020204"/>
                <a:ea typeface="Arial" panose="020B0604020202020204"/>
              </a:rPr>
              <a:t>lead in popularity, with private room and entire house in demand. Understanding these preferences helps prioritize investments and marketing efforts to capture customer interest and optimize revenue.</a:t>
            </a:r>
            <a:endParaRPr lang="en-US" sz="1200" b="0" u="none" strike="noStrike">
              <a:solidFill>
                <a:srgbClr val="000000"/>
              </a:solidFill>
              <a:effectLst/>
              <a:uFillTx/>
              <a:latin typeface="OpenSymbol"/>
            </a:endParaRPr>
          </a:p>
        </p:txBody>
      </p:sp>
      <p:pic>
        <p:nvPicPr>
          <p:cNvPr id="4" name="Picture 3" descr="Screenshot 2025-10-24 235851"/>
          <p:cNvPicPr>
            <a:picLocks noChangeAspect="1"/>
          </p:cNvPicPr>
          <p:nvPr/>
        </p:nvPicPr>
        <p:blipFill>
          <a:blip r:embed="rId1"/>
          <a:stretch>
            <a:fillRect/>
          </a:stretch>
        </p:blipFill>
        <p:spPr>
          <a:xfrm>
            <a:off x="107950" y="3383915"/>
            <a:ext cx="3033395" cy="1651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 name="Google Shape;217;p31"/>
          <p:cNvPicPr/>
          <p:nvPr/>
        </p:nvPicPr>
        <p:blipFill>
          <a:blip r:embed="rId1"/>
          <a:srcRect l="15215" r="12233"/>
          <a:stretch>
            <a:fillRect/>
          </a:stretch>
        </p:blipFill>
        <p:spPr>
          <a:xfrm>
            <a:off x="6345000" y="0"/>
            <a:ext cx="2798280" cy="5143320"/>
          </a:xfrm>
          <a:prstGeom prst="rect">
            <a:avLst/>
          </a:prstGeom>
          <a:noFill/>
          <a:ln w="0">
            <a:noFill/>
          </a:ln>
        </p:spPr>
      </p:pic>
      <p:sp>
        <p:nvSpPr>
          <p:cNvPr id="143" name="PlaceHolder 1"/>
          <p:cNvSpPr>
            <a:spLocks noGrp="1"/>
          </p:cNvSpPr>
          <p:nvPr>
            <p:ph type="title"/>
          </p:nvPr>
        </p:nvSpPr>
        <p:spPr>
          <a:xfrm>
            <a:off x="228600" y="295200"/>
            <a:ext cx="5324040" cy="1247400"/>
          </a:xfrm>
          <a:prstGeom prst="rect">
            <a:avLst/>
          </a:prstGeom>
          <a:noFill/>
          <a:ln w="0">
            <a:noFill/>
          </a:ln>
        </p:spPr>
        <p:txBody>
          <a:bodyPr lIns="91440" tIns="91440" rIns="91440" bIns="91440" anchor="t">
            <a:normAutofit/>
          </a:bodyPr>
          <a:p>
            <a:pPr indent="0">
              <a:lnSpc>
                <a:spcPct val="80000"/>
              </a:lnSpc>
              <a:buNone/>
              <a:tabLst>
                <a:tab pos="0" algn="l"/>
              </a:tabLst>
            </a:pPr>
            <a:r>
              <a:rPr lang="en-US" sz="2600" b="0" u="none" strike="noStrike">
                <a:solidFill>
                  <a:schemeClr val="dk1"/>
                </a:solidFill>
                <a:effectLst/>
                <a:uFillTx/>
                <a:latin typeface="Zalando Sans Expanded ExtraLight"/>
                <a:ea typeface="Zalando Sans Expanded ExtraLight"/>
              </a:rPr>
              <a:t>Strategies to increase traction for less popular</a:t>
            </a:r>
            <a:r>
              <a:rPr lang="en-US" sz="2600" b="0" u="none" strike="noStrike">
                <a:solidFill>
                  <a:schemeClr val="dk1"/>
                </a:solidFill>
                <a:effectLst/>
                <a:uFillTx/>
                <a:latin typeface="Zalando Sans Expanded Medium"/>
                <a:ea typeface="Zalando Sans Expanded ExtraLight"/>
              </a:rPr>
              <a:t> properties</a:t>
            </a:r>
            <a:endParaRPr lang="fr-FR" sz="2600" b="0" u="none" strike="noStrike">
              <a:solidFill>
                <a:schemeClr val="dk1"/>
              </a:solidFill>
              <a:effectLst/>
              <a:uFillTx/>
              <a:latin typeface="Arial" panose="020B0604020202020204"/>
            </a:endParaRPr>
          </a:p>
        </p:txBody>
      </p:sp>
      <p:sp>
        <p:nvSpPr>
          <p:cNvPr id="144" name="PlaceHolder 2"/>
          <p:cNvSpPr>
            <a:spLocks noGrp="1"/>
          </p:cNvSpPr>
          <p:nvPr>
            <p:ph/>
          </p:nvPr>
        </p:nvSpPr>
        <p:spPr>
          <a:xfrm>
            <a:off x="942840" y="2305080"/>
            <a:ext cx="4362120" cy="1914120"/>
          </a:xfrm>
          <a:prstGeom prst="rect">
            <a:avLst/>
          </a:prstGeom>
          <a:noFill/>
          <a:ln w="0">
            <a:noFill/>
          </a:ln>
        </p:spPr>
        <p:txBody>
          <a:bodyPr lIns="91440" tIns="91440" rIns="91440" bIns="91440" anchor="t">
            <a:normAutofit/>
          </a:bodyPr>
          <a:p>
            <a:pPr indent="0">
              <a:lnSpc>
                <a:spcPct val="120000"/>
              </a:lnSpc>
              <a:buNone/>
              <a:tabLst>
                <a:tab pos="0" algn="l"/>
              </a:tabLst>
            </a:pPr>
            <a:r>
              <a:rPr lang="en-US" sz="1400" b="0" u="none" strike="noStrike">
                <a:solidFill>
                  <a:schemeClr val="dk1"/>
                </a:solidFill>
                <a:effectLst/>
                <a:uFillTx/>
                <a:latin typeface="Arial" panose="020B0604020202020204"/>
                <a:ea typeface="Arial" panose="020B0604020202020204"/>
              </a:rPr>
              <a:t>Boosting visibility through targeted promotions, dynamic pricing, and leveraging guest reviews can attract bookings. Enhancing property presentation with professional photos and offering unique experiences help convert less popular listings into sought-after options.</a:t>
            </a:r>
            <a:endParaRPr lang="fr-FR" sz="1400" b="0" u="none" strike="noStrike">
              <a:solidFill>
                <a:srgbClr val="000000"/>
              </a:solidFill>
              <a:effectLst/>
              <a:uFillTx/>
              <a:latin typeface="Arial" panose="020B0604020202020204"/>
            </a:endParaRPr>
          </a:p>
        </p:txBody>
      </p:sp>
      <p:cxnSp>
        <p:nvCxnSpPr>
          <p:cNvPr id="145" name="Google Shape;220;p31"/>
          <p:cNvCxnSpPr/>
          <p:nvPr/>
        </p:nvCxnSpPr>
        <p:spPr>
          <a:xfrm flipH="1">
            <a:off x="0" y="1690560"/>
            <a:ext cx="6345360" cy="360"/>
          </a:xfrm>
          <a:prstGeom prst="straightConnector1">
            <a:avLst/>
          </a:prstGeom>
          <a:ln w="9525">
            <a:solidFill>
              <a:srgbClr val="000000"/>
            </a:solidFill>
            <a:round/>
          </a:ln>
        </p:spPr>
      </p:cxnSp>
      <p:cxnSp>
        <p:nvCxnSpPr>
          <p:cNvPr id="146" name="Google Shape;221;p31"/>
          <p:cNvCxnSpPr/>
          <p:nvPr/>
        </p:nvCxnSpPr>
        <p:spPr>
          <a:xfrm>
            <a:off x="6345000" y="-18360"/>
            <a:ext cx="360" cy="5224320"/>
          </a:xfrm>
          <a:prstGeom prst="straightConnector1">
            <a:avLst/>
          </a:prstGeom>
          <a:ln w="9525">
            <a:solidFill>
              <a:srgbClr val="000000"/>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Google Shape;217;p31"/>
          <p:cNvPicPr/>
          <p:nvPr/>
        </p:nvPicPr>
        <p:blipFill>
          <a:blip r:embed="rId1"/>
          <a:srcRect l="15215" r="12233"/>
          <a:stretch>
            <a:fillRect/>
          </a:stretch>
        </p:blipFill>
        <p:spPr>
          <a:xfrm>
            <a:off x="6345000" y="0"/>
            <a:ext cx="2798280" cy="5143320"/>
          </a:xfrm>
          <a:prstGeom prst="rect">
            <a:avLst/>
          </a:prstGeom>
          <a:noFill/>
          <a:ln w="0">
            <a:noFill/>
          </a:ln>
        </p:spPr>
      </p:pic>
      <p:sp>
        <p:nvSpPr>
          <p:cNvPr id="148" name="PlaceHolder 1"/>
          <p:cNvSpPr>
            <a:spLocks noGrp="1"/>
          </p:cNvSpPr>
          <p:nvPr>
            <p:ph type="title"/>
          </p:nvPr>
        </p:nvSpPr>
        <p:spPr>
          <a:xfrm>
            <a:off x="228600" y="295200"/>
            <a:ext cx="5324040" cy="1247400"/>
          </a:xfrm>
          <a:prstGeom prst="rect">
            <a:avLst/>
          </a:prstGeom>
          <a:noFill/>
          <a:ln w="0">
            <a:noFill/>
          </a:ln>
        </p:spPr>
        <p:txBody>
          <a:bodyPr lIns="91440" tIns="91440" rIns="91440" bIns="91440" anchor="t">
            <a:normAutofit/>
          </a:bodyPr>
          <a:p>
            <a:pPr indent="0">
              <a:lnSpc>
                <a:spcPct val="80000"/>
              </a:lnSpc>
              <a:buNone/>
              <a:tabLst>
                <a:tab pos="0" algn="l"/>
              </a:tabLst>
            </a:pPr>
            <a:r>
              <a:rPr lang="en-US" sz="2600" b="0" u="none" strike="noStrike">
                <a:solidFill>
                  <a:schemeClr val="dk1"/>
                </a:solidFill>
                <a:effectLst/>
                <a:uFillTx/>
                <a:latin typeface="Zalando Sans Expanded ExtraLight"/>
                <a:ea typeface="Zalando Sans Expanded ExtraLight"/>
              </a:rPr>
              <a:t>Conclusions</a:t>
            </a:r>
            <a:endParaRPr lang="fr-FR" sz="2600" b="0" u="none" strike="noStrike">
              <a:solidFill>
                <a:schemeClr val="dk1"/>
              </a:solidFill>
              <a:effectLst/>
              <a:uFillTx/>
              <a:latin typeface="Arial" panose="020B0604020202020204"/>
            </a:endParaRPr>
          </a:p>
        </p:txBody>
      </p:sp>
      <p:sp>
        <p:nvSpPr>
          <p:cNvPr id="149" name="PlaceHolder 2"/>
          <p:cNvSpPr>
            <a:spLocks noGrp="1"/>
          </p:cNvSpPr>
          <p:nvPr>
            <p:ph/>
          </p:nvPr>
        </p:nvSpPr>
        <p:spPr>
          <a:xfrm>
            <a:off x="942840" y="2305080"/>
            <a:ext cx="4362120" cy="1914120"/>
          </a:xfrm>
          <a:prstGeom prst="rect">
            <a:avLst/>
          </a:prstGeom>
          <a:noFill/>
          <a:ln w="0">
            <a:noFill/>
          </a:ln>
        </p:spPr>
        <p:txBody>
          <a:bodyPr lIns="91440" tIns="91440" rIns="91440" bIns="91440" anchor="t">
            <a:normAutofit/>
          </a:bodyPr>
          <a:p>
            <a:pPr indent="0">
              <a:lnSpc>
                <a:spcPct val="120000"/>
              </a:lnSpc>
              <a:buNone/>
              <a:tabLst>
                <a:tab pos="0" algn="l"/>
              </a:tabLst>
            </a:pPr>
            <a:r>
              <a:rPr lang="en-US" sz="1400" b="0" u="none" strike="noStrike">
                <a:solidFill>
                  <a:schemeClr val="dk1"/>
                </a:solidFill>
                <a:effectLst/>
                <a:uFillTx/>
                <a:latin typeface="Arial" panose="020B0604020202020204"/>
                <a:ea typeface="Arial" panose="020B0604020202020204"/>
              </a:rPr>
              <a:t>Leveraging data-driven insights on hosts, customer segments, and property features positions Airbnb to effectively capitalize on increased travel demand. Focused strategies on acquisition, pricing, and property improvements will drive revenue growth and strengthen Airbnb’s competitive edge in key markets.</a:t>
            </a:r>
            <a:endParaRPr lang="fr-FR" sz="1400" b="0" u="none" strike="noStrike">
              <a:solidFill>
                <a:srgbClr val="000000"/>
              </a:solidFill>
              <a:effectLst/>
              <a:uFillTx/>
              <a:latin typeface="Arial" panose="020B0604020202020204"/>
            </a:endParaRPr>
          </a:p>
        </p:txBody>
      </p:sp>
      <p:cxnSp>
        <p:nvCxnSpPr>
          <p:cNvPr id="150" name="Google Shape;220;p31"/>
          <p:cNvCxnSpPr/>
          <p:nvPr/>
        </p:nvCxnSpPr>
        <p:spPr>
          <a:xfrm flipH="1">
            <a:off x="0" y="1690560"/>
            <a:ext cx="6345360" cy="360"/>
          </a:xfrm>
          <a:prstGeom prst="straightConnector1">
            <a:avLst/>
          </a:prstGeom>
          <a:ln w="9525">
            <a:solidFill>
              <a:srgbClr val="000000"/>
            </a:solidFill>
            <a:round/>
          </a:ln>
        </p:spPr>
      </p:cxnSp>
      <p:cxnSp>
        <p:nvCxnSpPr>
          <p:cNvPr id="151" name="Google Shape;221;p31"/>
          <p:cNvCxnSpPr/>
          <p:nvPr/>
        </p:nvCxnSpPr>
        <p:spPr>
          <a:xfrm>
            <a:off x="6345000" y="-18360"/>
            <a:ext cx="360" cy="5224320"/>
          </a:xfrm>
          <a:prstGeom prst="straightConnector1">
            <a:avLst/>
          </a:prstGeom>
          <a:ln w="9525">
            <a:solidFill>
              <a:srgbClr val="000000"/>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2" name="Google Shape;351;p41"/>
          <p:cNvGrpSpPr/>
          <p:nvPr/>
        </p:nvGrpSpPr>
        <p:grpSpPr>
          <a:xfrm>
            <a:off x="1524600" y="-18360"/>
            <a:ext cx="7680600" cy="5223960"/>
            <a:chOff x="1524600" y="-18360"/>
            <a:chExt cx="7680600" cy="5223960"/>
          </a:xfrm>
        </p:grpSpPr>
        <p:cxnSp>
          <p:nvCxnSpPr>
            <p:cNvPr id="153" name="Google Shape;352;p41"/>
            <p:cNvCxnSpPr/>
            <p:nvPr/>
          </p:nvCxnSpPr>
          <p:spPr>
            <a:xfrm>
              <a:off x="1536120" y="-18360"/>
              <a:ext cx="360" cy="5224320"/>
            </a:xfrm>
            <a:prstGeom prst="straightConnector1">
              <a:avLst/>
            </a:prstGeom>
            <a:ln w="9525">
              <a:solidFill>
                <a:srgbClr val="FFFFFF"/>
              </a:solidFill>
              <a:round/>
            </a:ln>
          </p:spPr>
        </p:cxnSp>
        <p:cxnSp>
          <p:nvCxnSpPr>
            <p:cNvPr id="154" name="Google Shape;353;p41"/>
            <p:cNvCxnSpPr/>
            <p:nvPr/>
          </p:nvCxnSpPr>
          <p:spPr>
            <a:xfrm flipH="1">
              <a:off x="1524600" y="3261600"/>
              <a:ext cx="7680960" cy="360"/>
            </a:xfrm>
            <a:prstGeom prst="straightConnector1">
              <a:avLst/>
            </a:prstGeom>
            <a:ln w="9525">
              <a:solidFill>
                <a:srgbClr val="FFFFFF"/>
              </a:solidFill>
              <a:round/>
            </a:ln>
          </p:spPr>
        </p:cxnSp>
      </p:grpSp>
      <p:sp>
        <p:nvSpPr>
          <p:cNvPr id="155" name="PlaceHolder 1"/>
          <p:cNvSpPr>
            <a:spLocks noGrp="1"/>
          </p:cNvSpPr>
          <p:nvPr>
            <p:ph type="title"/>
          </p:nvPr>
        </p:nvSpPr>
        <p:spPr>
          <a:xfrm>
            <a:off x="5543640" y="50400"/>
            <a:ext cx="3371400" cy="1920600"/>
          </a:xfrm>
          <a:prstGeom prst="rect">
            <a:avLst/>
          </a:prstGeom>
          <a:noFill/>
          <a:ln w="0">
            <a:noFill/>
          </a:ln>
        </p:spPr>
        <p:txBody>
          <a:bodyPr lIns="91440" tIns="91440" rIns="91440" bIns="91440" anchor="b">
            <a:spAutoFit/>
          </a:bodyPr>
          <a:p>
            <a:pPr indent="0" algn="r">
              <a:lnSpc>
                <a:spcPct val="100000"/>
              </a:lnSpc>
              <a:buNone/>
              <a:tabLst>
                <a:tab pos="0" algn="l"/>
              </a:tabLst>
            </a:pPr>
            <a:r>
              <a:rPr lang="en-GB" sz="5700" b="0" u="none" strike="noStrike">
                <a:solidFill>
                  <a:schemeClr val="accent1"/>
                </a:solidFill>
                <a:effectLst/>
                <a:uFillTx/>
                <a:latin typeface="Zalando Sans Expanded ExtraLight"/>
                <a:ea typeface="Zalando Sans Expanded ExtraLight"/>
              </a:rPr>
              <a:t>THANK </a:t>
            </a:r>
            <a:r>
              <a:rPr lang="en-GB" sz="5700" b="0" u="none" strike="noStrike">
                <a:solidFill>
                  <a:schemeClr val="accent1"/>
                </a:solidFill>
                <a:effectLst/>
                <a:uFillTx/>
                <a:latin typeface="Zalando Sans Expanded ExtraLight"/>
                <a:ea typeface="Zalando Sans Expanded ExtraLight"/>
              </a:rPr>
              <a:t>YOU</a:t>
            </a:r>
            <a:endParaRPr lang="fr-FR" sz="5700" b="0" u="none" strike="noStrike">
              <a:solidFill>
                <a:schemeClr val="dk1"/>
              </a:solidFill>
              <a:effectLst/>
              <a:uFillTx/>
              <a:latin typeface="Arial" panose="020B0604020202020204"/>
            </a:endParaRPr>
          </a:p>
        </p:txBody>
      </p:sp>
      <p:sp>
        <p:nvSpPr>
          <p:cNvPr id="165" name="Google Shape;364;p41"/>
          <p:cNvSpPr/>
          <p:nvPr/>
        </p:nvSpPr>
        <p:spPr>
          <a:xfrm>
            <a:off x="1962000" y="4581360"/>
            <a:ext cx="4152600" cy="237600"/>
          </a:xfrm>
          <a:prstGeom prst="rect">
            <a:avLst/>
          </a:prstGeom>
          <a:noFill/>
          <a:ln w="0">
            <a:noFill/>
          </a:ln>
        </p:spPr>
        <p:style>
          <a:lnRef idx="0">
            <a:srgbClr val="FFFFFF"/>
          </a:lnRef>
          <a:fillRef idx="0">
            <a:srgbClr val="FFFFFF"/>
          </a:fillRef>
          <a:effectRef idx="0">
            <a:srgbClr val="FFFFFF"/>
          </a:effectRef>
          <a:fontRef idx="minor"/>
        </p:style>
        <p:txBody>
          <a:bodyPr lIns="870823080" tIns="0" rIns="0" bIns="0" anchor="t">
            <a:spAutoFit/>
          </a:bodyPr>
          <a:p>
            <a:pPr defTabSz="914400">
              <a:lnSpc>
                <a:spcPct val="100000"/>
              </a:lnSpc>
              <a:tabLst>
                <a:tab pos="0" algn="l"/>
              </a:tabLst>
            </a:pPr>
            <a:r>
              <a:rPr lang="en-GB" sz="1000" b="0" u="none" strike="noStrike">
                <a:solidFill>
                  <a:schemeClr val="accent1"/>
                </a:solidFill>
                <a:effectLst/>
                <a:uFillTx/>
                <a:latin typeface="Arial" panose="020B0604020202020204"/>
              </a:rPr>
              <a:t>Please keep this slide for attribution</a:t>
            </a:r>
            <a:endParaRPr lang="en-US" sz="1000" b="0" u="none" strike="noStrike">
              <a:solidFill>
                <a:srgbClr val="000000"/>
              </a:solidFill>
              <a:effectLst/>
              <a:uFillTx/>
              <a:latin typeface="OpenSymbol"/>
            </a:endParaRPr>
          </a:p>
        </p:txBody>
      </p:sp>
      <p:sp>
        <p:nvSpPr>
          <p:cNvPr id="167" name="Google Shape;366;p41"/>
          <p:cNvSpPr/>
          <p:nvPr/>
        </p:nvSpPr>
        <p:spPr>
          <a:xfrm>
            <a:off x="466560" y="123840"/>
            <a:ext cx="618840" cy="399600"/>
          </a:xfrm>
          <a:prstGeom prst="rect">
            <a:avLst/>
          </a:prstGeom>
          <a:noFill/>
          <a:ln w="0">
            <a:noFill/>
          </a:ln>
        </p:spPr>
        <p:style>
          <a:lnRef idx="0">
            <a:srgbClr val="FFFFFF"/>
          </a:lnRef>
          <a:fillRef idx="0">
            <a:srgbClr val="FFFFFF"/>
          </a:fillRef>
          <a:effectRef idx="0">
            <a:srgbClr val="FFFFFF"/>
          </a:effectRef>
          <a:fontRef idx="minor"/>
        </p:style>
        <p:txBody>
          <a:bodyPr lIns="0" tIns="0" rIns="0" bIns="0" anchor="t">
            <a:spAutoFit/>
          </a:bodyPr>
          <a:p>
            <a:pPr defTabSz="914400">
              <a:lnSpc>
                <a:spcPct val="100000"/>
              </a:lnSpc>
              <a:tabLst>
                <a:tab pos="0" algn="l"/>
              </a:tabLst>
            </a:pPr>
            <a:r>
              <a:rPr lang="en-GB" sz="1200" b="0" u="none" strike="noStrike">
                <a:solidFill>
                  <a:schemeClr val="accent2"/>
                </a:solidFill>
                <a:effectLst/>
                <a:uFillTx/>
                <a:latin typeface="Arial" panose="020B0604020202020204"/>
              </a:rPr>
              <a:t>2XXX</a:t>
            </a:r>
            <a:endParaRPr lang="en-US" sz="1200" b="0" u="none" strike="noStrike">
              <a:solidFill>
                <a:srgbClr val="000000"/>
              </a:solidFill>
              <a:effectLst/>
              <a:uFillTx/>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oogle Shape;236;p33"/>
          <p:cNvGrpSpPr/>
          <p:nvPr/>
        </p:nvGrpSpPr>
        <p:grpSpPr>
          <a:xfrm>
            <a:off x="-43560" y="-18360"/>
            <a:ext cx="8695080" cy="5223960"/>
            <a:chOff x="-43560" y="-18360"/>
            <a:chExt cx="8695080" cy="5223960"/>
          </a:xfrm>
        </p:grpSpPr>
        <p:cxnSp>
          <p:nvCxnSpPr>
            <p:cNvPr id="80" name="Google Shape;237;p33"/>
            <p:cNvCxnSpPr/>
            <p:nvPr/>
          </p:nvCxnSpPr>
          <p:spPr>
            <a:xfrm>
              <a:off x="8646120" y="-18360"/>
              <a:ext cx="360" cy="5224320"/>
            </a:xfrm>
            <a:prstGeom prst="straightConnector1">
              <a:avLst/>
            </a:prstGeom>
            <a:ln w="9525">
              <a:solidFill>
                <a:srgbClr val="000000"/>
              </a:solidFill>
              <a:round/>
            </a:ln>
          </p:spPr>
        </p:cxnSp>
        <p:cxnSp>
          <p:nvCxnSpPr>
            <p:cNvPr id="81" name="Google Shape;238;p33"/>
            <p:cNvCxnSpPr/>
            <p:nvPr/>
          </p:nvCxnSpPr>
          <p:spPr>
            <a:xfrm flipH="1">
              <a:off x="-43560" y="2094120"/>
              <a:ext cx="8695440" cy="360"/>
            </a:xfrm>
            <a:prstGeom prst="straightConnector1">
              <a:avLst/>
            </a:prstGeom>
            <a:ln w="9525">
              <a:solidFill>
                <a:srgbClr val="000000"/>
              </a:solidFill>
              <a:round/>
            </a:ln>
          </p:spPr>
        </p:cxnSp>
      </p:grpSp>
      <p:sp>
        <p:nvSpPr>
          <p:cNvPr id="82" name="PlaceHolder 1"/>
          <p:cNvSpPr>
            <a:spLocks noGrp="1"/>
          </p:cNvSpPr>
          <p:nvPr>
            <p:ph type="title"/>
          </p:nvPr>
        </p:nvSpPr>
        <p:spPr>
          <a:xfrm>
            <a:off x="419040" y="476280"/>
            <a:ext cx="7486200" cy="1209240"/>
          </a:xfrm>
          <a:prstGeom prst="rect">
            <a:avLst/>
          </a:prstGeom>
          <a:noFill/>
          <a:ln w="0">
            <a:noFill/>
          </a:ln>
        </p:spPr>
        <p:txBody>
          <a:bodyPr lIns="91440" tIns="91440" rIns="91440" bIns="91440" anchor="t">
            <a:normAutofit/>
          </a:bodyPr>
          <a:p>
            <a:pPr indent="0">
              <a:lnSpc>
                <a:spcPct val="80000"/>
              </a:lnSpc>
              <a:buNone/>
              <a:tabLst>
                <a:tab pos="0" algn="l"/>
              </a:tabLst>
            </a:pPr>
            <a:r>
              <a:rPr lang="en-US" sz="4000" b="0" u="none" strike="noStrike">
                <a:solidFill>
                  <a:schemeClr val="dk1"/>
                </a:solidFill>
                <a:effectLst/>
                <a:uFillTx/>
                <a:latin typeface="Zalando Sans Expanded ExtraLight"/>
                <a:ea typeface="Zalando Sans Expanded ExtraLight"/>
              </a:rPr>
              <a:t>Introduction</a:t>
            </a:r>
            <a:endParaRPr lang="fr-FR" sz="4000" b="0" u="none" strike="noStrike">
              <a:solidFill>
                <a:schemeClr val="dk1"/>
              </a:solidFill>
              <a:effectLst/>
              <a:uFillTx/>
              <a:latin typeface="Arial" panose="020B0604020202020204"/>
            </a:endParaRPr>
          </a:p>
        </p:txBody>
      </p:sp>
      <p:sp>
        <p:nvSpPr>
          <p:cNvPr id="83" name="PlaceHolder 2"/>
          <p:cNvSpPr>
            <a:spLocks noGrp="1"/>
          </p:cNvSpPr>
          <p:nvPr>
            <p:ph type="subTitle"/>
          </p:nvPr>
        </p:nvSpPr>
        <p:spPr>
          <a:xfrm>
            <a:off x="3060140" y="2140130"/>
            <a:ext cx="5562360" cy="2295000"/>
          </a:xfrm>
          <a:prstGeom prst="rect">
            <a:avLst/>
          </a:prstGeom>
          <a:noFill/>
          <a:ln w="0">
            <a:noFill/>
          </a:ln>
        </p:spPr>
        <p:txBody>
          <a:bodyPr lIns="91440" tIns="91440" rIns="91440" bIns="91440" anchor="t">
            <a:normAutofit/>
          </a:bodyPr>
          <a:p>
            <a:pPr indent="0">
              <a:lnSpc>
                <a:spcPct val="120000"/>
              </a:lnSpc>
              <a:buNone/>
              <a:tabLst>
                <a:tab pos="0" algn="l"/>
              </a:tabLst>
            </a:pPr>
            <a:r>
              <a:rPr lang="en-US" sz="1200" b="0" u="none" strike="noStrike">
                <a:solidFill>
                  <a:schemeClr val="dk1"/>
                </a:solidFill>
                <a:effectLst/>
                <a:uFillTx/>
                <a:latin typeface="Arial" panose="020B0604020202020204"/>
                <a:ea typeface="Arial" panose="020B0604020202020204"/>
              </a:rPr>
              <a:t>As travel demand recovers post-pandemic, Airbnb aims to strategize to maximize revenue growth. This presentation outlines insights on host acquisition, customer segmentation, property enhancement, and market positioning to support business expansion and competitive advantage.</a:t>
            </a:r>
            <a:endParaRPr lang="en-US" sz="1200" b="0" u="none" strike="noStrike">
              <a:solidFill>
                <a:srgbClr val="000000"/>
              </a:solidFill>
              <a:effectLst/>
              <a:uFillTx/>
              <a:latin typeface="OpenSymbol"/>
            </a:endParaRPr>
          </a:p>
        </p:txBody>
      </p:sp>
      <p:pic>
        <p:nvPicPr>
          <p:cNvPr id="3" name="Picture 2" descr="Screenshot 2025-10-24 231230"/>
          <p:cNvPicPr>
            <a:picLocks noChangeAspect="1"/>
          </p:cNvPicPr>
          <p:nvPr/>
        </p:nvPicPr>
        <p:blipFill>
          <a:blip r:embed="rId1"/>
          <a:stretch>
            <a:fillRect/>
          </a:stretch>
        </p:blipFill>
        <p:spPr>
          <a:xfrm>
            <a:off x="107950" y="3136265"/>
            <a:ext cx="3667760" cy="19069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Google Shape;226;p32"/>
          <p:cNvGrpSpPr/>
          <p:nvPr/>
        </p:nvGrpSpPr>
        <p:grpSpPr>
          <a:xfrm>
            <a:off x="1870200" y="-18360"/>
            <a:ext cx="7335000" cy="5223960"/>
            <a:chOff x="1870200" y="-18360"/>
            <a:chExt cx="7335000" cy="5223960"/>
          </a:xfrm>
        </p:grpSpPr>
        <p:cxnSp>
          <p:nvCxnSpPr>
            <p:cNvPr id="85" name="Google Shape;227;p32"/>
            <p:cNvCxnSpPr/>
            <p:nvPr/>
          </p:nvCxnSpPr>
          <p:spPr>
            <a:xfrm>
              <a:off x="1882080" y="-18360"/>
              <a:ext cx="360" cy="5224320"/>
            </a:xfrm>
            <a:prstGeom prst="straightConnector1">
              <a:avLst/>
            </a:prstGeom>
            <a:ln w="9525">
              <a:solidFill>
                <a:srgbClr val="FFFFFF"/>
              </a:solidFill>
              <a:round/>
            </a:ln>
          </p:spPr>
        </p:cxnSp>
        <p:cxnSp>
          <p:nvCxnSpPr>
            <p:cNvPr id="86" name="Google Shape;228;p32"/>
            <p:cNvCxnSpPr/>
            <p:nvPr/>
          </p:nvCxnSpPr>
          <p:spPr>
            <a:xfrm flipH="1">
              <a:off x="1870200" y="2844000"/>
              <a:ext cx="7335360" cy="360"/>
            </a:xfrm>
            <a:prstGeom prst="straightConnector1">
              <a:avLst/>
            </a:prstGeom>
            <a:ln w="9525">
              <a:solidFill>
                <a:srgbClr val="FFFFFF"/>
              </a:solidFill>
              <a:round/>
            </a:ln>
          </p:spPr>
        </p:cxnSp>
      </p:grpSp>
      <p:sp>
        <p:nvSpPr>
          <p:cNvPr id="87" name="PlaceHolder 1"/>
          <p:cNvSpPr>
            <a:spLocks noGrp="1"/>
          </p:cNvSpPr>
          <p:nvPr>
            <p:ph type="title"/>
          </p:nvPr>
        </p:nvSpPr>
        <p:spPr>
          <a:xfrm>
            <a:off x="2666880" y="3400560"/>
            <a:ext cx="6133680" cy="1056960"/>
          </a:xfrm>
          <a:prstGeom prst="rect">
            <a:avLst/>
          </a:prstGeom>
          <a:noFill/>
          <a:ln w="0">
            <a:noFill/>
          </a:ln>
        </p:spPr>
        <p:txBody>
          <a:bodyPr lIns="91440" tIns="91440" rIns="91440" bIns="91440" anchor="ctr">
            <a:normAutofit/>
          </a:bodyPr>
          <a:p>
            <a:pPr indent="0" algn="r">
              <a:lnSpc>
                <a:spcPct val="80000"/>
              </a:lnSpc>
              <a:buNone/>
              <a:tabLst>
                <a:tab pos="0" algn="l"/>
              </a:tabLst>
            </a:pPr>
            <a:r>
              <a:rPr lang="en-US" sz="4600" b="0" u="none" strike="noStrike">
                <a:solidFill>
                  <a:schemeClr val="accent1"/>
                </a:solidFill>
                <a:effectLst/>
                <a:uFillTx/>
                <a:latin typeface="Zalando Sans Expanded ExtraLight"/>
                <a:ea typeface="Zalando Sans Expanded ExtraLight"/>
              </a:rPr>
              <a:t>Host Acquisition</a:t>
            </a:r>
            <a:r>
              <a:rPr lang="en-US" sz="4600" b="0" u="none" strike="noStrike">
                <a:solidFill>
                  <a:schemeClr val="accent1"/>
                </a:solidFill>
                <a:effectLst/>
                <a:uFillTx/>
                <a:latin typeface="Zalando Sans Expanded Medium"/>
                <a:ea typeface="Zalando Sans Expanded ExtraLight"/>
              </a:rPr>
              <a:t> Strategy</a:t>
            </a:r>
            <a:endParaRPr lang="fr-FR" sz="4600" b="0" u="none" strike="noStrike">
              <a:solidFill>
                <a:schemeClr val="dk1"/>
              </a:solidFill>
              <a:effectLst/>
              <a:uFillTx/>
              <a:latin typeface="Arial" panose="020B0604020202020204"/>
            </a:endParaRPr>
          </a:p>
        </p:txBody>
      </p:sp>
      <p:sp>
        <p:nvSpPr>
          <p:cNvPr id="88" name="PlaceHolder 2"/>
          <p:cNvSpPr>
            <a:spLocks noGrp="1"/>
          </p:cNvSpPr>
          <p:nvPr>
            <p:ph type="title"/>
          </p:nvPr>
        </p:nvSpPr>
        <p:spPr>
          <a:xfrm>
            <a:off x="333360" y="228600"/>
            <a:ext cx="1266480" cy="1266480"/>
          </a:xfrm>
          <a:prstGeom prst="rect">
            <a:avLst/>
          </a:prstGeom>
          <a:noFill/>
          <a:ln w="0">
            <a:noFill/>
          </a:ln>
        </p:spPr>
        <p:txBody>
          <a:bodyPr lIns="91440" tIns="91440" rIns="91440" bIns="91440" anchor="ctr">
            <a:normAutofit/>
          </a:bodyPr>
          <a:p>
            <a:pPr indent="0" algn="ctr">
              <a:lnSpc>
                <a:spcPct val="100000"/>
              </a:lnSpc>
              <a:buNone/>
              <a:tabLst>
                <a:tab pos="0" algn="l"/>
              </a:tabLst>
            </a:pPr>
            <a:r>
              <a:rPr lang="en-US" sz="6000" b="0" u="none" strike="noStrike">
                <a:solidFill>
                  <a:schemeClr val="accent2"/>
                </a:solidFill>
                <a:effectLst/>
                <a:uFillTx/>
                <a:latin typeface="Zalando Sans Expanded Medium"/>
                <a:ea typeface="Zalando Sans Expanded Medium"/>
              </a:rPr>
              <a:t>01</a:t>
            </a:r>
            <a:endParaRPr lang="fr-FR" sz="6000" b="0" u="none" strike="noStrike">
              <a:solidFill>
                <a:schemeClr val="dk1"/>
              </a:solidFill>
              <a:effectLst/>
              <a:uFillTx/>
              <a:latin typeface="Arial" panose="020B0604020202020204"/>
            </a:endParaRPr>
          </a:p>
        </p:txBody>
      </p:sp>
      <p:sp>
        <p:nvSpPr>
          <p:cNvPr id="89" name="Google Shape;231;p32"/>
          <p:cNvSpPr/>
          <p:nvPr/>
        </p:nvSpPr>
        <p:spPr>
          <a:xfrm>
            <a:off x="8172360" y="123840"/>
            <a:ext cx="618840" cy="399600"/>
          </a:xfrm>
          <a:prstGeom prst="rect">
            <a:avLst/>
          </a:prstGeom>
          <a:noFill/>
          <a:ln w="0">
            <a:noFill/>
          </a:ln>
        </p:spPr>
        <p:style>
          <a:lnRef idx="0">
            <a:srgbClr val="FFFFFF"/>
          </a:lnRef>
          <a:fillRef idx="0">
            <a:srgbClr val="FFFFFF"/>
          </a:fillRef>
          <a:effectRef idx="0">
            <a:srgbClr val="FFFFFF"/>
          </a:effectRef>
          <a:fontRef idx="minor"/>
        </p:style>
        <p:txBody>
          <a:bodyPr lIns="870823080" tIns="199800" rIns="870823080" bIns="199800" anchor="t">
            <a:spAutoFit/>
          </a:bodyPr>
          <a:p>
            <a:pPr defTabSz="914400">
              <a:lnSpc>
                <a:spcPct val="100000"/>
              </a:lnSpc>
              <a:tabLst>
                <a:tab pos="0" algn="l"/>
              </a:tabLst>
            </a:pPr>
            <a:endParaRPr lang="fr-FR" sz="1800" b="0" u="none" strike="noStrike">
              <a:solidFill>
                <a:schemeClr val="dk1"/>
              </a:solidFill>
              <a:effectLst/>
              <a:uFillTx/>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oogle Shape;236;p33"/>
          <p:cNvGrpSpPr/>
          <p:nvPr/>
        </p:nvGrpSpPr>
        <p:grpSpPr>
          <a:xfrm>
            <a:off x="-43560" y="-18360"/>
            <a:ext cx="8695080" cy="5223960"/>
            <a:chOff x="-43560" y="-18360"/>
            <a:chExt cx="8695080" cy="5223960"/>
          </a:xfrm>
        </p:grpSpPr>
        <p:cxnSp>
          <p:nvCxnSpPr>
            <p:cNvPr id="91" name="Google Shape;237;p33"/>
            <p:cNvCxnSpPr/>
            <p:nvPr/>
          </p:nvCxnSpPr>
          <p:spPr>
            <a:xfrm>
              <a:off x="8646120" y="-18360"/>
              <a:ext cx="360" cy="5224320"/>
            </a:xfrm>
            <a:prstGeom prst="straightConnector1">
              <a:avLst/>
            </a:prstGeom>
            <a:ln w="9525">
              <a:solidFill>
                <a:srgbClr val="000000"/>
              </a:solidFill>
              <a:round/>
            </a:ln>
          </p:spPr>
        </p:cxnSp>
        <p:cxnSp>
          <p:nvCxnSpPr>
            <p:cNvPr id="92" name="Google Shape;238;p33"/>
            <p:cNvCxnSpPr/>
            <p:nvPr/>
          </p:nvCxnSpPr>
          <p:spPr>
            <a:xfrm flipH="1">
              <a:off x="-43560" y="2094120"/>
              <a:ext cx="8695440" cy="360"/>
            </a:xfrm>
            <a:prstGeom prst="straightConnector1">
              <a:avLst/>
            </a:prstGeom>
            <a:ln w="9525">
              <a:solidFill>
                <a:srgbClr val="000000"/>
              </a:solidFill>
              <a:round/>
            </a:ln>
          </p:spPr>
        </p:cxnSp>
      </p:grpSp>
      <p:sp>
        <p:nvSpPr>
          <p:cNvPr id="93" name="PlaceHolder 1"/>
          <p:cNvSpPr>
            <a:spLocks noGrp="1"/>
          </p:cNvSpPr>
          <p:nvPr>
            <p:ph type="title"/>
          </p:nvPr>
        </p:nvSpPr>
        <p:spPr>
          <a:xfrm>
            <a:off x="419040" y="476280"/>
            <a:ext cx="7486200" cy="1209240"/>
          </a:xfrm>
          <a:prstGeom prst="rect">
            <a:avLst/>
          </a:prstGeom>
          <a:noFill/>
          <a:ln w="0">
            <a:noFill/>
          </a:ln>
        </p:spPr>
        <p:txBody>
          <a:bodyPr lIns="91440" tIns="91440" rIns="91440" bIns="91440" anchor="t">
            <a:normAutofit/>
          </a:bodyPr>
          <a:p>
            <a:pPr indent="0">
              <a:lnSpc>
                <a:spcPct val="80000"/>
              </a:lnSpc>
              <a:buNone/>
              <a:tabLst>
                <a:tab pos="0" algn="l"/>
              </a:tabLst>
            </a:pPr>
            <a:r>
              <a:rPr lang="en-US" sz="4000" b="0" u="none" strike="noStrike">
                <a:solidFill>
                  <a:schemeClr val="dk1"/>
                </a:solidFill>
                <a:effectLst/>
                <a:uFillTx/>
                <a:latin typeface="Zalando Sans Expanded ExtraLight"/>
                <a:ea typeface="Zalando Sans Expanded ExtraLight"/>
              </a:rPr>
              <a:t>Identifying high-value host</a:t>
            </a:r>
            <a:r>
              <a:rPr lang="en-US" sz="4000" b="0" u="none" strike="noStrike">
                <a:solidFill>
                  <a:schemeClr val="dk1"/>
                </a:solidFill>
                <a:effectLst/>
                <a:uFillTx/>
                <a:latin typeface="Zalando Sans Expanded Medium"/>
                <a:ea typeface="Zalando Sans Expanded ExtraLight"/>
              </a:rPr>
              <a:t> profiles</a:t>
            </a:r>
            <a:endParaRPr lang="fr-FR" sz="4000" b="0" u="none" strike="noStrike">
              <a:solidFill>
                <a:schemeClr val="dk1"/>
              </a:solidFill>
              <a:effectLst/>
              <a:uFillTx/>
              <a:latin typeface="Arial" panose="020B0604020202020204"/>
            </a:endParaRPr>
          </a:p>
        </p:txBody>
      </p:sp>
      <p:sp>
        <p:nvSpPr>
          <p:cNvPr id="94" name="PlaceHolder 2"/>
          <p:cNvSpPr>
            <a:spLocks noGrp="1"/>
          </p:cNvSpPr>
          <p:nvPr>
            <p:ph type="subTitle"/>
          </p:nvPr>
        </p:nvSpPr>
        <p:spPr>
          <a:xfrm>
            <a:off x="2905200" y="2400480"/>
            <a:ext cx="5562360" cy="2295000"/>
          </a:xfrm>
          <a:prstGeom prst="rect">
            <a:avLst/>
          </a:prstGeom>
          <a:noFill/>
          <a:ln w="0">
            <a:noFill/>
          </a:ln>
        </p:spPr>
        <p:txBody>
          <a:bodyPr lIns="91440" tIns="91440" rIns="91440" bIns="91440" anchor="t">
            <a:normAutofit/>
          </a:bodyPr>
          <a:p>
            <a:pPr indent="0">
              <a:lnSpc>
                <a:spcPct val="120000"/>
              </a:lnSpc>
              <a:buNone/>
              <a:tabLst>
                <a:tab pos="0" algn="l"/>
              </a:tabLst>
            </a:pPr>
            <a:r>
              <a:rPr lang="en-US" sz="1200" b="0" u="none" strike="noStrike">
                <a:solidFill>
                  <a:schemeClr val="dk1"/>
                </a:solidFill>
                <a:effectLst/>
                <a:uFillTx/>
                <a:latin typeface="Arial" panose="020B0604020202020204"/>
                <a:ea typeface="Arial" panose="020B0604020202020204"/>
              </a:rPr>
              <a:t>Focusing on hosts with high booking rates and positive reviews is crucial. Targeting experienced hosts who offer unique or high-demand properties can increase customer satisfaction and revenue. Understanding host performance metrics allows Airbnb to prioritize acquisition effectively.</a:t>
            </a:r>
            <a:endParaRPr lang="en-US" sz="1200" b="0" u="none" strike="noStrike">
              <a:solidFill>
                <a:srgbClr val="000000"/>
              </a:solidFill>
              <a:effectLst/>
              <a:uFillTx/>
              <a:latin typeface="OpenSymbol"/>
            </a:endParaRPr>
          </a:p>
        </p:txBody>
      </p:sp>
      <p:pic>
        <p:nvPicPr>
          <p:cNvPr id="4" name="Picture 3" descr="Screenshot 2025-10-24 231317"/>
          <p:cNvPicPr>
            <a:picLocks noChangeAspect="1"/>
          </p:cNvPicPr>
          <p:nvPr/>
        </p:nvPicPr>
        <p:blipFill>
          <a:blip r:embed="rId1"/>
          <a:stretch>
            <a:fillRect/>
          </a:stretch>
        </p:blipFill>
        <p:spPr>
          <a:xfrm>
            <a:off x="107315" y="3406775"/>
            <a:ext cx="3105785" cy="16846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Google Shape;236;p33"/>
          <p:cNvGrpSpPr/>
          <p:nvPr/>
        </p:nvGrpSpPr>
        <p:grpSpPr>
          <a:xfrm>
            <a:off x="-43560" y="-18360"/>
            <a:ext cx="8695080" cy="5223960"/>
            <a:chOff x="-43560" y="-18360"/>
            <a:chExt cx="8695080" cy="5223960"/>
          </a:xfrm>
        </p:grpSpPr>
        <p:cxnSp>
          <p:nvCxnSpPr>
            <p:cNvPr id="96" name="Google Shape;237;p33"/>
            <p:cNvCxnSpPr/>
            <p:nvPr/>
          </p:nvCxnSpPr>
          <p:spPr>
            <a:xfrm>
              <a:off x="8646120" y="-18360"/>
              <a:ext cx="360" cy="5224320"/>
            </a:xfrm>
            <a:prstGeom prst="straightConnector1">
              <a:avLst/>
            </a:prstGeom>
            <a:ln w="9525">
              <a:solidFill>
                <a:srgbClr val="000000"/>
              </a:solidFill>
              <a:round/>
            </a:ln>
          </p:spPr>
        </p:cxnSp>
        <p:cxnSp>
          <p:nvCxnSpPr>
            <p:cNvPr id="97" name="Google Shape;238;p33"/>
            <p:cNvCxnSpPr/>
            <p:nvPr/>
          </p:nvCxnSpPr>
          <p:spPr>
            <a:xfrm flipH="1">
              <a:off x="-43560" y="2094120"/>
              <a:ext cx="8695440" cy="360"/>
            </a:xfrm>
            <a:prstGeom prst="straightConnector1">
              <a:avLst/>
            </a:prstGeom>
            <a:ln w="9525">
              <a:solidFill>
                <a:srgbClr val="000000"/>
              </a:solidFill>
              <a:round/>
            </a:ln>
          </p:spPr>
        </p:cxnSp>
      </p:grpSp>
      <p:sp>
        <p:nvSpPr>
          <p:cNvPr id="98" name="PlaceHolder 1"/>
          <p:cNvSpPr>
            <a:spLocks noGrp="1"/>
          </p:cNvSpPr>
          <p:nvPr>
            <p:ph type="title"/>
          </p:nvPr>
        </p:nvSpPr>
        <p:spPr>
          <a:xfrm>
            <a:off x="419040" y="476280"/>
            <a:ext cx="7486200" cy="1209240"/>
          </a:xfrm>
          <a:prstGeom prst="rect">
            <a:avLst/>
          </a:prstGeom>
          <a:noFill/>
          <a:ln w="0">
            <a:noFill/>
          </a:ln>
        </p:spPr>
        <p:txBody>
          <a:bodyPr lIns="91440" tIns="91440" rIns="91440" bIns="91440" anchor="t">
            <a:normAutofit/>
          </a:bodyPr>
          <a:p>
            <a:pPr indent="0">
              <a:lnSpc>
                <a:spcPct val="80000"/>
              </a:lnSpc>
              <a:buNone/>
              <a:tabLst>
                <a:tab pos="0" algn="l"/>
              </a:tabLst>
            </a:pPr>
            <a:r>
              <a:rPr lang="en-US" sz="4000" b="0" u="none" strike="noStrike">
                <a:solidFill>
                  <a:schemeClr val="dk1"/>
                </a:solidFill>
                <a:effectLst/>
                <a:uFillTx/>
                <a:latin typeface="Zalando Sans Expanded ExtraLight"/>
                <a:ea typeface="Zalando Sans Expanded ExtraLight"/>
              </a:rPr>
              <a:t>Geographic focus for host</a:t>
            </a:r>
            <a:r>
              <a:rPr lang="en-US" sz="4000" b="0" u="none" strike="noStrike">
                <a:solidFill>
                  <a:schemeClr val="dk1"/>
                </a:solidFill>
                <a:effectLst/>
                <a:uFillTx/>
                <a:latin typeface="Zalando Sans Expanded Medium"/>
                <a:ea typeface="Zalando Sans Expanded ExtraLight"/>
              </a:rPr>
              <a:t> acquisition</a:t>
            </a:r>
            <a:endParaRPr lang="fr-FR" sz="4000" b="0" u="none" strike="noStrike">
              <a:solidFill>
                <a:schemeClr val="dk1"/>
              </a:solidFill>
              <a:effectLst/>
              <a:uFillTx/>
              <a:latin typeface="Arial" panose="020B0604020202020204"/>
            </a:endParaRPr>
          </a:p>
        </p:txBody>
      </p:sp>
      <p:sp>
        <p:nvSpPr>
          <p:cNvPr id="99" name="PlaceHolder 2"/>
          <p:cNvSpPr>
            <a:spLocks noGrp="1"/>
          </p:cNvSpPr>
          <p:nvPr>
            <p:ph type="subTitle"/>
          </p:nvPr>
        </p:nvSpPr>
        <p:spPr>
          <a:xfrm>
            <a:off x="3095700" y="2211885"/>
            <a:ext cx="5562360" cy="2295000"/>
          </a:xfrm>
          <a:prstGeom prst="rect">
            <a:avLst/>
          </a:prstGeom>
          <a:noFill/>
          <a:ln w="0">
            <a:noFill/>
          </a:ln>
        </p:spPr>
        <p:txBody>
          <a:bodyPr lIns="91440" tIns="91440" rIns="91440" bIns="91440" anchor="t">
            <a:normAutofit/>
          </a:bodyPr>
          <a:p>
            <a:pPr indent="0">
              <a:lnSpc>
                <a:spcPct val="120000"/>
              </a:lnSpc>
              <a:buNone/>
              <a:tabLst>
                <a:tab pos="0" algn="l"/>
              </a:tabLst>
            </a:pPr>
            <a:r>
              <a:rPr lang="en-US" sz="1200" b="0" u="none" strike="noStrike">
                <a:solidFill>
                  <a:schemeClr val="dk1"/>
                </a:solidFill>
                <a:effectLst/>
                <a:uFillTx/>
                <a:latin typeface="Arial" panose="020B0604020202020204"/>
                <a:ea typeface="Arial" panose="020B0604020202020204"/>
              </a:rPr>
              <a:t>Identifying key markets with rising travel demand is essential. Cities or neighborhoods showing growth trends should be prioritized for recruiting new hosts. This ensures Airbnb’s supply aligns with customer needs geographically and supports localized business growth.</a:t>
            </a:r>
            <a:endParaRPr lang="en-US" sz="1200" b="0" u="none" strike="noStrike">
              <a:solidFill>
                <a:srgbClr val="000000"/>
              </a:solidFill>
              <a:effectLst/>
              <a:uFillTx/>
              <a:latin typeface="OpenSymbol"/>
            </a:endParaRPr>
          </a:p>
        </p:txBody>
      </p:sp>
      <p:pic>
        <p:nvPicPr>
          <p:cNvPr id="2" name="Picture 1" descr="Screenshot 2025-10-24 231426"/>
          <p:cNvPicPr>
            <a:picLocks noChangeAspect="1"/>
          </p:cNvPicPr>
          <p:nvPr/>
        </p:nvPicPr>
        <p:blipFill>
          <a:blip r:embed="rId1"/>
          <a:stretch>
            <a:fillRect/>
          </a:stretch>
        </p:blipFill>
        <p:spPr>
          <a:xfrm>
            <a:off x="35560" y="3171190"/>
            <a:ext cx="3296920" cy="19005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Google Shape;217;p31"/>
          <p:cNvPicPr/>
          <p:nvPr/>
        </p:nvPicPr>
        <p:blipFill>
          <a:blip r:embed="rId1"/>
          <a:srcRect l="15215" r="12233"/>
          <a:stretch>
            <a:fillRect/>
          </a:stretch>
        </p:blipFill>
        <p:spPr>
          <a:xfrm>
            <a:off x="6345000" y="0"/>
            <a:ext cx="2798280" cy="5143320"/>
          </a:xfrm>
          <a:prstGeom prst="rect">
            <a:avLst/>
          </a:prstGeom>
          <a:noFill/>
          <a:ln w="0">
            <a:noFill/>
          </a:ln>
        </p:spPr>
      </p:pic>
      <p:sp>
        <p:nvSpPr>
          <p:cNvPr id="101" name="PlaceHolder 1"/>
          <p:cNvSpPr>
            <a:spLocks noGrp="1"/>
          </p:cNvSpPr>
          <p:nvPr>
            <p:ph type="title"/>
          </p:nvPr>
        </p:nvSpPr>
        <p:spPr>
          <a:xfrm>
            <a:off x="228600" y="295200"/>
            <a:ext cx="5324040" cy="1247400"/>
          </a:xfrm>
          <a:prstGeom prst="rect">
            <a:avLst/>
          </a:prstGeom>
          <a:noFill/>
          <a:ln w="0">
            <a:noFill/>
          </a:ln>
        </p:spPr>
        <p:txBody>
          <a:bodyPr lIns="91440" tIns="91440" rIns="91440" bIns="91440" anchor="t">
            <a:normAutofit/>
          </a:bodyPr>
          <a:p>
            <a:pPr indent="0">
              <a:lnSpc>
                <a:spcPct val="80000"/>
              </a:lnSpc>
              <a:buNone/>
              <a:tabLst>
                <a:tab pos="0" algn="l"/>
              </a:tabLst>
            </a:pPr>
            <a:r>
              <a:rPr lang="en-US" sz="2600" b="0" u="none" strike="noStrike">
                <a:solidFill>
                  <a:schemeClr val="dk1"/>
                </a:solidFill>
                <a:effectLst/>
                <a:uFillTx/>
                <a:latin typeface="Zalando Sans Expanded ExtraLight"/>
                <a:ea typeface="Zalando Sans Expanded ExtraLight"/>
              </a:rPr>
              <a:t>Optimizing host onboarding</a:t>
            </a:r>
            <a:r>
              <a:rPr lang="en-US" sz="2600" b="0" u="none" strike="noStrike">
                <a:solidFill>
                  <a:schemeClr val="dk1"/>
                </a:solidFill>
                <a:effectLst/>
                <a:uFillTx/>
                <a:latin typeface="Zalando Sans Expanded Medium"/>
                <a:ea typeface="Zalando Sans Expanded ExtraLight"/>
              </a:rPr>
              <a:t> process</a:t>
            </a:r>
            <a:endParaRPr lang="fr-FR" sz="2600" b="0" u="none" strike="noStrike">
              <a:solidFill>
                <a:schemeClr val="dk1"/>
              </a:solidFill>
              <a:effectLst/>
              <a:uFillTx/>
              <a:latin typeface="Arial" panose="020B0604020202020204"/>
            </a:endParaRPr>
          </a:p>
        </p:txBody>
      </p:sp>
      <p:sp>
        <p:nvSpPr>
          <p:cNvPr id="102" name="PlaceHolder 2"/>
          <p:cNvSpPr>
            <a:spLocks noGrp="1"/>
          </p:cNvSpPr>
          <p:nvPr>
            <p:ph/>
          </p:nvPr>
        </p:nvSpPr>
        <p:spPr>
          <a:xfrm>
            <a:off x="942840" y="2305080"/>
            <a:ext cx="4362120" cy="1914120"/>
          </a:xfrm>
          <a:prstGeom prst="rect">
            <a:avLst/>
          </a:prstGeom>
          <a:noFill/>
          <a:ln w="0">
            <a:noFill/>
          </a:ln>
        </p:spPr>
        <p:txBody>
          <a:bodyPr lIns="91440" tIns="91440" rIns="91440" bIns="91440" anchor="t">
            <a:normAutofit/>
          </a:bodyPr>
          <a:p>
            <a:pPr indent="0">
              <a:lnSpc>
                <a:spcPct val="120000"/>
              </a:lnSpc>
              <a:buNone/>
              <a:tabLst>
                <a:tab pos="0" algn="l"/>
              </a:tabLst>
            </a:pPr>
            <a:r>
              <a:rPr lang="en-US" sz="1400" b="0" u="none" strike="noStrike">
                <a:solidFill>
                  <a:schemeClr val="dk1"/>
                </a:solidFill>
                <a:effectLst/>
                <a:uFillTx/>
                <a:latin typeface="Arial" panose="020B0604020202020204"/>
                <a:ea typeface="Arial" panose="020B0604020202020204"/>
              </a:rPr>
              <a:t>Streamlining onboarding to support hosts quickly and effectively improves host retention and quality. Providing tools, training, and clear guidelines will help new hosts meet Airbnb standards, enhancing the overall customer experience.</a:t>
            </a:r>
            <a:endParaRPr lang="fr-FR" sz="1400" b="0" u="none" strike="noStrike">
              <a:solidFill>
                <a:srgbClr val="000000"/>
              </a:solidFill>
              <a:effectLst/>
              <a:uFillTx/>
              <a:latin typeface="Arial" panose="020B0604020202020204"/>
            </a:endParaRPr>
          </a:p>
        </p:txBody>
      </p:sp>
      <p:cxnSp>
        <p:nvCxnSpPr>
          <p:cNvPr id="103" name="Google Shape;220;p31"/>
          <p:cNvCxnSpPr/>
          <p:nvPr/>
        </p:nvCxnSpPr>
        <p:spPr>
          <a:xfrm flipH="1">
            <a:off x="0" y="1690560"/>
            <a:ext cx="6345360" cy="360"/>
          </a:xfrm>
          <a:prstGeom prst="straightConnector1">
            <a:avLst/>
          </a:prstGeom>
          <a:ln w="9525">
            <a:solidFill>
              <a:srgbClr val="000000"/>
            </a:solidFill>
            <a:round/>
          </a:ln>
        </p:spPr>
      </p:cxnSp>
      <p:cxnSp>
        <p:nvCxnSpPr>
          <p:cNvPr id="104" name="Google Shape;221;p31"/>
          <p:cNvCxnSpPr/>
          <p:nvPr/>
        </p:nvCxnSpPr>
        <p:spPr>
          <a:xfrm>
            <a:off x="6345000" y="-18360"/>
            <a:ext cx="360" cy="5224320"/>
          </a:xfrm>
          <a:prstGeom prst="straightConnector1">
            <a:avLst/>
          </a:prstGeom>
          <a:ln w="9525">
            <a:solidFill>
              <a:srgbClr val="000000"/>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5" name="Google Shape;226;p32"/>
          <p:cNvGrpSpPr/>
          <p:nvPr/>
        </p:nvGrpSpPr>
        <p:grpSpPr>
          <a:xfrm>
            <a:off x="1870200" y="-18360"/>
            <a:ext cx="7335000" cy="5223960"/>
            <a:chOff x="1870200" y="-18360"/>
            <a:chExt cx="7335000" cy="5223960"/>
          </a:xfrm>
        </p:grpSpPr>
        <p:cxnSp>
          <p:nvCxnSpPr>
            <p:cNvPr id="106" name="Google Shape;227;p32"/>
            <p:cNvCxnSpPr/>
            <p:nvPr/>
          </p:nvCxnSpPr>
          <p:spPr>
            <a:xfrm>
              <a:off x="1882080" y="-18360"/>
              <a:ext cx="360" cy="5224320"/>
            </a:xfrm>
            <a:prstGeom prst="straightConnector1">
              <a:avLst/>
            </a:prstGeom>
            <a:ln w="9525">
              <a:solidFill>
                <a:srgbClr val="FFFFFF"/>
              </a:solidFill>
              <a:round/>
            </a:ln>
          </p:spPr>
        </p:cxnSp>
        <p:cxnSp>
          <p:nvCxnSpPr>
            <p:cNvPr id="107" name="Google Shape;228;p32"/>
            <p:cNvCxnSpPr/>
            <p:nvPr/>
          </p:nvCxnSpPr>
          <p:spPr>
            <a:xfrm flipH="1">
              <a:off x="1870200" y="2844000"/>
              <a:ext cx="7335360" cy="360"/>
            </a:xfrm>
            <a:prstGeom prst="straightConnector1">
              <a:avLst/>
            </a:prstGeom>
            <a:ln w="9525">
              <a:solidFill>
                <a:srgbClr val="FFFFFF"/>
              </a:solidFill>
              <a:round/>
            </a:ln>
          </p:spPr>
        </p:cxnSp>
      </p:grpSp>
      <p:sp>
        <p:nvSpPr>
          <p:cNvPr id="108" name="PlaceHolder 1"/>
          <p:cNvSpPr>
            <a:spLocks noGrp="1"/>
          </p:cNvSpPr>
          <p:nvPr>
            <p:ph type="title"/>
          </p:nvPr>
        </p:nvSpPr>
        <p:spPr>
          <a:xfrm>
            <a:off x="2666880" y="3400560"/>
            <a:ext cx="6133680" cy="1056960"/>
          </a:xfrm>
          <a:prstGeom prst="rect">
            <a:avLst/>
          </a:prstGeom>
          <a:noFill/>
          <a:ln w="0">
            <a:noFill/>
          </a:ln>
        </p:spPr>
        <p:txBody>
          <a:bodyPr lIns="91440" tIns="91440" rIns="91440" bIns="91440" anchor="ctr">
            <a:normAutofit fontScale="92500" lnSpcReduction="19999"/>
          </a:bodyPr>
          <a:p>
            <a:pPr indent="0" algn="r">
              <a:lnSpc>
                <a:spcPct val="80000"/>
              </a:lnSpc>
              <a:buNone/>
              <a:tabLst>
                <a:tab pos="0" algn="l"/>
              </a:tabLst>
            </a:pPr>
            <a:r>
              <a:rPr lang="en-US" sz="4600" b="0" u="none" strike="noStrike">
                <a:solidFill>
                  <a:schemeClr val="accent1"/>
                </a:solidFill>
                <a:effectLst/>
                <a:uFillTx/>
                <a:latin typeface="Zalando Sans Expanded ExtraLight"/>
                <a:ea typeface="Zalando Sans Expanded ExtraLight"/>
              </a:rPr>
              <a:t>Customer Segmentation and</a:t>
            </a:r>
            <a:r>
              <a:rPr lang="en-US" sz="4600" b="0" u="none" strike="noStrike">
                <a:solidFill>
                  <a:schemeClr val="accent1"/>
                </a:solidFill>
                <a:effectLst/>
                <a:uFillTx/>
                <a:latin typeface="Zalando Sans Expanded Medium"/>
                <a:ea typeface="Zalando Sans Expanded ExtraLight"/>
              </a:rPr>
              <a:t> Preferences</a:t>
            </a:r>
            <a:endParaRPr lang="fr-FR" sz="4600" b="0" u="none" strike="noStrike">
              <a:solidFill>
                <a:schemeClr val="dk1"/>
              </a:solidFill>
              <a:effectLst/>
              <a:uFillTx/>
              <a:latin typeface="Arial" panose="020B0604020202020204"/>
            </a:endParaRPr>
          </a:p>
        </p:txBody>
      </p:sp>
      <p:sp>
        <p:nvSpPr>
          <p:cNvPr id="109" name="PlaceHolder 2"/>
          <p:cNvSpPr>
            <a:spLocks noGrp="1"/>
          </p:cNvSpPr>
          <p:nvPr>
            <p:ph type="title"/>
          </p:nvPr>
        </p:nvSpPr>
        <p:spPr>
          <a:xfrm>
            <a:off x="333360" y="228600"/>
            <a:ext cx="1266480" cy="1266480"/>
          </a:xfrm>
          <a:prstGeom prst="rect">
            <a:avLst/>
          </a:prstGeom>
          <a:noFill/>
          <a:ln w="0">
            <a:noFill/>
          </a:ln>
        </p:spPr>
        <p:txBody>
          <a:bodyPr lIns="91440" tIns="91440" rIns="91440" bIns="91440" anchor="ctr">
            <a:normAutofit/>
          </a:bodyPr>
          <a:p>
            <a:pPr indent="0" algn="ctr">
              <a:lnSpc>
                <a:spcPct val="100000"/>
              </a:lnSpc>
              <a:buNone/>
              <a:tabLst>
                <a:tab pos="0" algn="l"/>
              </a:tabLst>
            </a:pPr>
            <a:r>
              <a:rPr lang="en-US" sz="6000" b="0" u="none" strike="noStrike">
                <a:solidFill>
                  <a:schemeClr val="accent2"/>
                </a:solidFill>
                <a:effectLst/>
                <a:uFillTx/>
                <a:latin typeface="Zalando Sans Expanded Medium"/>
                <a:ea typeface="Zalando Sans Expanded Medium"/>
              </a:rPr>
              <a:t>02</a:t>
            </a:r>
            <a:endParaRPr lang="fr-FR" sz="6000" b="0" u="none" strike="noStrike">
              <a:solidFill>
                <a:schemeClr val="dk1"/>
              </a:solidFill>
              <a:effectLst/>
              <a:uFillTx/>
              <a:latin typeface="Arial" panose="020B0604020202020204"/>
            </a:endParaRPr>
          </a:p>
        </p:txBody>
      </p:sp>
      <p:sp>
        <p:nvSpPr>
          <p:cNvPr id="110" name="Google Shape;231;p32"/>
          <p:cNvSpPr/>
          <p:nvPr/>
        </p:nvSpPr>
        <p:spPr>
          <a:xfrm>
            <a:off x="8172360" y="123840"/>
            <a:ext cx="618840" cy="399600"/>
          </a:xfrm>
          <a:prstGeom prst="rect">
            <a:avLst/>
          </a:prstGeom>
          <a:noFill/>
          <a:ln w="0">
            <a:noFill/>
          </a:ln>
        </p:spPr>
        <p:style>
          <a:lnRef idx="0">
            <a:srgbClr val="FFFFFF"/>
          </a:lnRef>
          <a:fillRef idx="0">
            <a:srgbClr val="FFFFFF"/>
          </a:fillRef>
          <a:effectRef idx="0">
            <a:srgbClr val="FFFFFF"/>
          </a:effectRef>
          <a:fontRef idx="minor"/>
        </p:style>
        <p:txBody>
          <a:bodyPr lIns="870823080" tIns="199800" rIns="870823080" bIns="199800" anchor="t">
            <a:spAutoFit/>
          </a:bodyPr>
          <a:p>
            <a:pPr defTabSz="914400">
              <a:lnSpc>
                <a:spcPct val="100000"/>
              </a:lnSpc>
              <a:tabLst>
                <a:tab pos="0" algn="l"/>
              </a:tabLst>
            </a:pPr>
            <a:endParaRPr lang="fr-FR" sz="1800" b="0" u="none" strike="noStrike">
              <a:solidFill>
                <a:schemeClr val="dk1"/>
              </a:solidFill>
              <a:effectLst/>
              <a:uFillTx/>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 name="Google Shape;217;p31"/>
          <p:cNvPicPr/>
          <p:nvPr/>
        </p:nvPicPr>
        <p:blipFill>
          <a:blip r:embed="rId1"/>
          <a:srcRect l="15215" r="12233"/>
          <a:stretch>
            <a:fillRect/>
          </a:stretch>
        </p:blipFill>
        <p:spPr>
          <a:xfrm>
            <a:off x="6345000" y="0"/>
            <a:ext cx="2798280" cy="5143320"/>
          </a:xfrm>
          <a:prstGeom prst="rect">
            <a:avLst/>
          </a:prstGeom>
          <a:noFill/>
          <a:ln w="0">
            <a:noFill/>
          </a:ln>
        </p:spPr>
      </p:pic>
      <p:sp>
        <p:nvSpPr>
          <p:cNvPr id="112" name="PlaceHolder 1"/>
          <p:cNvSpPr>
            <a:spLocks noGrp="1"/>
          </p:cNvSpPr>
          <p:nvPr>
            <p:ph type="title"/>
          </p:nvPr>
        </p:nvSpPr>
        <p:spPr>
          <a:xfrm>
            <a:off x="228600" y="295200"/>
            <a:ext cx="5324040" cy="1247400"/>
          </a:xfrm>
          <a:prstGeom prst="rect">
            <a:avLst/>
          </a:prstGeom>
          <a:noFill/>
          <a:ln w="0">
            <a:noFill/>
          </a:ln>
        </p:spPr>
        <p:txBody>
          <a:bodyPr lIns="91440" tIns="91440" rIns="91440" bIns="91440" anchor="t">
            <a:normAutofit/>
          </a:bodyPr>
          <a:p>
            <a:pPr indent="0">
              <a:lnSpc>
                <a:spcPct val="80000"/>
              </a:lnSpc>
              <a:buNone/>
              <a:tabLst>
                <a:tab pos="0" algn="l"/>
              </a:tabLst>
            </a:pPr>
            <a:r>
              <a:rPr lang="en-US" sz="2600" b="0" u="none" strike="noStrike">
                <a:solidFill>
                  <a:schemeClr val="dk1"/>
                </a:solidFill>
                <a:effectLst/>
                <a:uFillTx/>
                <a:latin typeface="Zalando Sans Expanded ExtraLight"/>
                <a:ea typeface="Zalando Sans Expanded ExtraLight"/>
              </a:rPr>
              <a:t>Target neighborhoods based on customer</a:t>
            </a:r>
            <a:r>
              <a:rPr lang="en-US" sz="2600" b="0" u="none" strike="noStrike">
                <a:solidFill>
                  <a:schemeClr val="dk1"/>
                </a:solidFill>
                <a:effectLst/>
                <a:uFillTx/>
                <a:latin typeface="Zalando Sans Expanded Medium"/>
                <a:ea typeface="Zalando Sans Expanded ExtraLight"/>
              </a:rPr>
              <a:t> data</a:t>
            </a:r>
            <a:endParaRPr lang="fr-FR" sz="2600" b="0" u="none" strike="noStrike">
              <a:solidFill>
                <a:schemeClr val="dk1"/>
              </a:solidFill>
              <a:effectLst/>
              <a:uFillTx/>
              <a:latin typeface="Arial" panose="020B0604020202020204"/>
            </a:endParaRPr>
          </a:p>
        </p:txBody>
      </p:sp>
      <p:sp>
        <p:nvSpPr>
          <p:cNvPr id="113" name="PlaceHolder 2"/>
          <p:cNvSpPr>
            <a:spLocks noGrp="1"/>
          </p:cNvSpPr>
          <p:nvPr>
            <p:ph/>
          </p:nvPr>
        </p:nvSpPr>
        <p:spPr>
          <a:xfrm>
            <a:off x="942840" y="2305080"/>
            <a:ext cx="4362120" cy="1914120"/>
          </a:xfrm>
          <a:prstGeom prst="rect">
            <a:avLst/>
          </a:prstGeom>
          <a:noFill/>
          <a:ln w="0">
            <a:noFill/>
          </a:ln>
        </p:spPr>
        <p:txBody>
          <a:bodyPr lIns="91440" tIns="91440" rIns="91440" bIns="91440" anchor="t">
            <a:normAutofit/>
          </a:bodyPr>
          <a:p>
            <a:pPr indent="0">
              <a:lnSpc>
                <a:spcPct val="120000"/>
              </a:lnSpc>
              <a:buNone/>
              <a:tabLst>
                <a:tab pos="0" algn="l"/>
              </a:tabLst>
            </a:pPr>
            <a:r>
              <a:rPr lang="en-US" sz="1400" b="0" u="none" strike="noStrike">
                <a:solidFill>
                  <a:schemeClr val="dk1"/>
                </a:solidFill>
                <a:effectLst/>
                <a:uFillTx/>
                <a:latin typeface="Arial" panose="020B0604020202020204"/>
                <a:ea typeface="Arial" panose="020B0604020202020204"/>
              </a:rPr>
              <a:t>Data analysis identifies neighborhoods with the highest booking demand and growth potential. Prioritizing marketing and host acquisition in these areas enables Airbnb to meet customer preferences effectively. Targeting based on demographic and behavioral data helps in crafting localized strategies to increase bookings and customer satisfaction.</a:t>
            </a:r>
            <a:endParaRPr lang="fr-FR" sz="1400" b="0" u="none" strike="noStrike">
              <a:solidFill>
                <a:srgbClr val="000000"/>
              </a:solidFill>
              <a:effectLst/>
              <a:uFillTx/>
              <a:latin typeface="Arial" panose="020B0604020202020204"/>
            </a:endParaRPr>
          </a:p>
        </p:txBody>
      </p:sp>
      <p:cxnSp>
        <p:nvCxnSpPr>
          <p:cNvPr id="114" name="Google Shape;220;p31"/>
          <p:cNvCxnSpPr/>
          <p:nvPr/>
        </p:nvCxnSpPr>
        <p:spPr>
          <a:xfrm flipH="1">
            <a:off x="0" y="1690560"/>
            <a:ext cx="6345360" cy="360"/>
          </a:xfrm>
          <a:prstGeom prst="straightConnector1">
            <a:avLst/>
          </a:prstGeom>
          <a:ln w="9525">
            <a:solidFill>
              <a:srgbClr val="000000"/>
            </a:solidFill>
            <a:round/>
          </a:ln>
        </p:spPr>
      </p:cxnSp>
      <p:cxnSp>
        <p:nvCxnSpPr>
          <p:cNvPr id="115" name="Google Shape;221;p31"/>
          <p:cNvCxnSpPr/>
          <p:nvPr/>
        </p:nvCxnSpPr>
        <p:spPr>
          <a:xfrm>
            <a:off x="6345000" y="-18360"/>
            <a:ext cx="360" cy="5224320"/>
          </a:xfrm>
          <a:prstGeom prst="straightConnector1">
            <a:avLst/>
          </a:prstGeom>
          <a:ln w="9525">
            <a:solidFill>
              <a:srgbClr val="000000"/>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6" name="Google Shape;236;p33"/>
          <p:cNvGrpSpPr/>
          <p:nvPr/>
        </p:nvGrpSpPr>
        <p:grpSpPr>
          <a:xfrm>
            <a:off x="-43560" y="-18360"/>
            <a:ext cx="8695080" cy="5223960"/>
            <a:chOff x="-43560" y="-18360"/>
            <a:chExt cx="8695080" cy="5223960"/>
          </a:xfrm>
        </p:grpSpPr>
        <p:cxnSp>
          <p:nvCxnSpPr>
            <p:cNvPr id="117" name="Google Shape;237;p33"/>
            <p:cNvCxnSpPr/>
            <p:nvPr/>
          </p:nvCxnSpPr>
          <p:spPr>
            <a:xfrm>
              <a:off x="8646120" y="-18360"/>
              <a:ext cx="360" cy="5224320"/>
            </a:xfrm>
            <a:prstGeom prst="straightConnector1">
              <a:avLst/>
            </a:prstGeom>
            <a:ln w="9525">
              <a:solidFill>
                <a:srgbClr val="000000"/>
              </a:solidFill>
              <a:round/>
            </a:ln>
          </p:spPr>
        </p:cxnSp>
        <p:cxnSp>
          <p:nvCxnSpPr>
            <p:cNvPr id="118" name="Google Shape;238;p33"/>
            <p:cNvCxnSpPr/>
            <p:nvPr/>
          </p:nvCxnSpPr>
          <p:spPr>
            <a:xfrm flipH="1">
              <a:off x="-43560" y="2094120"/>
              <a:ext cx="8695440" cy="360"/>
            </a:xfrm>
            <a:prstGeom prst="straightConnector1">
              <a:avLst/>
            </a:prstGeom>
            <a:ln w="9525">
              <a:solidFill>
                <a:srgbClr val="000000"/>
              </a:solidFill>
              <a:round/>
            </a:ln>
          </p:spPr>
        </p:cxnSp>
      </p:grpSp>
      <p:sp>
        <p:nvSpPr>
          <p:cNvPr id="119" name="PlaceHolder 1"/>
          <p:cNvSpPr>
            <a:spLocks noGrp="1"/>
          </p:cNvSpPr>
          <p:nvPr>
            <p:ph type="title"/>
          </p:nvPr>
        </p:nvSpPr>
        <p:spPr>
          <a:xfrm>
            <a:off x="419040" y="476280"/>
            <a:ext cx="7486200" cy="1209240"/>
          </a:xfrm>
          <a:prstGeom prst="rect">
            <a:avLst/>
          </a:prstGeom>
          <a:noFill/>
          <a:ln w="0">
            <a:noFill/>
          </a:ln>
        </p:spPr>
        <p:txBody>
          <a:bodyPr lIns="91440" tIns="91440" rIns="91440" bIns="91440" anchor="t">
            <a:normAutofit/>
          </a:bodyPr>
          <a:p>
            <a:pPr indent="0">
              <a:lnSpc>
                <a:spcPct val="80000"/>
              </a:lnSpc>
              <a:buNone/>
              <a:tabLst>
                <a:tab pos="0" algn="l"/>
              </a:tabLst>
            </a:pPr>
            <a:r>
              <a:rPr lang="en-US" sz="4000" b="0" u="none" strike="noStrike">
                <a:solidFill>
                  <a:schemeClr val="dk1"/>
                </a:solidFill>
                <a:effectLst/>
                <a:uFillTx/>
                <a:latin typeface="Zalando Sans Expanded ExtraLight"/>
                <a:ea typeface="Zalando Sans Expanded ExtraLight"/>
              </a:rPr>
              <a:t>Preferred pricing ranges</a:t>
            </a:r>
            <a:r>
              <a:rPr lang="en-US" sz="4000" b="0" u="none" strike="noStrike">
                <a:solidFill>
                  <a:schemeClr val="dk1"/>
                </a:solidFill>
                <a:effectLst/>
                <a:uFillTx/>
                <a:latin typeface="Zalando Sans Expanded Medium"/>
                <a:ea typeface="Zalando Sans Expanded ExtraLight"/>
              </a:rPr>
              <a:t> analysis</a:t>
            </a:r>
            <a:endParaRPr lang="fr-FR" sz="4000" b="0" u="none" strike="noStrike">
              <a:solidFill>
                <a:schemeClr val="dk1"/>
              </a:solidFill>
              <a:effectLst/>
              <a:uFillTx/>
              <a:latin typeface="Arial" panose="020B0604020202020204"/>
            </a:endParaRPr>
          </a:p>
        </p:txBody>
      </p:sp>
      <p:sp>
        <p:nvSpPr>
          <p:cNvPr id="120" name="PlaceHolder 2"/>
          <p:cNvSpPr>
            <a:spLocks noGrp="1"/>
          </p:cNvSpPr>
          <p:nvPr>
            <p:ph type="subTitle"/>
          </p:nvPr>
        </p:nvSpPr>
        <p:spPr>
          <a:xfrm>
            <a:off x="2905200" y="2400480"/>
            <a:ext cx="5562360" cy="2295000"/>
          </a:xfrm>
          <a:prstGeom prst="rect">
            <a:avLst/>
          </a:prstGeom>
          <a:noFill/>
          <a:ln w="0">
            <a:noFill/>
          </a:ln>
        </p:spPr>
        <p:txBody>
          <a:bodyPr lIns="91440" tIns="91440" rIns="91440" bIns="91440" anchor="t">
            <a:normAutofit/>
          </a:bodyPr>
          <a:p>
            <a:pPr indent="0">
              <a:lnSpc>
                <a:spcPct val="120000"/>
              </a:lnSpc>
              <a:buNone/>
              <a:tabLst>
                <a:tab pos="0" algn="l"/>
              </a:tabLst>
            </a:pPr>
            <a:r>
              <a:rPr lang="en-US" sz="1200" b="0" u="none" strike="noStrike">
                <a:solidFill>
                  <a:schemeClr val="dk1"/>
                </a:solidFill>
                <a:effectLst/>
                <a:uFillTx/>
                <a:latin typeface="Arial" panose="020B0604020202020204"/>
                <a:ea typeface="Arial" panose="020B0604020202020204"/>
              </a:rPr>
              <a:t>Understanding customer price sensitivity and preferred booking ranges is key to competitive pricing strategies. Analysis indicates individuals prefer to have single room which eventually generated maximum revenue. Aligning property offerings with these preferences helps maximum rates and revenue.</a:t>
            </a:r>
            <a:endParaRPr lang="en-US" sz="1200" b="0" u="none" strike="noStrike">
              <a:solidFill>
                <a:srgbClr val="000000"/>
              </a:solidFill>
              <a:effectLst/>
              <a:uFillTx/>
              <a:latin typeface="OpenSymbol"/>
            </a:endParaRPr>
          </a:p>
        </p:txBody>
      </p:sp>
      <p:pic>
        <p:nvPicPr>
          <p:cNvPr id="2" name="Picture 1" descr="Screenshot 2025-10-24 231300"/>
          <p:cNvPicPr>
            <a:picLocks noChangeAspect="1"/>
          </p:cNvPicPr>
          <p:nvPr/>
        </p:nvPicPr>
        <p:blipFill>
          <a:blip r:embed="rId1"/>
          <a:stretch>
            <a:fillRect/>
          </a:stretch>
        </p:blipFill>
        <p:spPr>
          <a:xfrm>
            <a:off x="107950" y="3417570"/>
            <a:ext cx="2897505" cy="16173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Senior Defense by Slidesgo">
  <a:themeElements>
    <a:clrScheme name="Simple Light">
      <a:dk1>
        <a:srgbClr val="000000"/>
      </a:dk1>
      <a:lt1>
        <a:srgbClr val="FFFFFF"/>
      </a:lt1>
      <a:dk2>
        <a:srgbClr val="000000"/>
      </a:dk2>
      <a:lt2>
        <a:srgbClr val="000000"/>
      </a:lt2>
      <a:accent1>
        <a:srgbClr val="FFFFFF"/>
      </a:accent1>
      <a:accent2>
        <a:srgbClr val="D9D5BA"/>
      </a:accent2>
      <a:accent3>
        <a:srgbClr val="4F5B4D"/>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3697</Words>
  <Application>WPS Presentation</Application>
  <PresentationFormat/>
  <Paragraphs>66</Paragraphs>
  <Slides>16</Slides>
  <Notes>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16</vt:i4>
      </vt:variant>
    </vt:vector>
  </HeadingPairs>
  <TitlesOfParts>
    <vt:vector size="30" baseType="lpstr">
      <vt:lpstr>Arial</vt:lpstr>
      <vt:lpstr>SimSun</vt:lpstr>
      <vt:lpstr>Wingdings</vt:lpstr>
      <vt:lpstr>OpenSymbol</vt:lpstr>
      <vt:lpstr>Arial</vt:lpstr>
      <vt:lpstr>Symbol</vt:lpstr>
      <vt:lpstr>Zalando Sans Expanded ExtraLight</vt:lpstr>
      <vt:lpstr>Anydore</vt:lpstr>
      <vt:lpstr>Zalando Sans Expanded Medium</vt:lpstr>
      <vt:lpstr>Microsoft YaHei</vt:lpstr>
      <vt:lpstr>Arial Unicode MS</vt:lpstr>
      <vt:lpstr>Calibri</vt:lpstr>
      <vt:lpstr>Senior Defense by Slidesgo</vt:lpstr>
      <vt:lpstr>Slidesgo Final Pages</vt:lpstr>
      <vt:lpstr>Airbnb Growth</vt:lpstr>
      <vt:lpstr>Introduction</vt:lpstr>
      <vt:lpstr>01</vt:lpstr>
      <vt:lpstr>Identifying high-value host profiles</vt:lpstr>
      <vt:lpstr>Geographic focus for host acquisition</vt:lpstr>
      <vt:lpstr>Optimizing host onboarding process</vt:lpstr>
      <vt:lpstr>02</vt:lpstr>
      <vt:lpstr>Target neighborhoods based on customer data</vt:lpstr>
      <vt:lpstr>Preferred pricing ranges analysis</vt:lpstr>
      <vt:lpstr>Property types favored by different customer segments</vt:lpstr>
      <vt:lpstr>03</vt:lpstr>
      <vt:lpstr>Features to improve existing properties</vt:lpstr>
      <vt:lpstr>Analysis of popular neighborhoods and property types in New York</vt:lpstr>
      <vt:lpstr>Strategies to increase traction for less popular properties</vt:lpstr>
      <vt:lpstr>Conclusions</vt:lpstr>
      <vt:lpstr>THANK YOU</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Airbnb Property Performance</dc:title>
  <dc:creator/>
  <cp:lastModifiedBy>Aswin Sadanandan</cp:lastModifiedBy>
  <cp:revision>1</cp:revision>
  <dcterms:created xsi:type="dcterms:W3CDTF">2025-10-24T18:39:21Z</dcterms:created>
  <dcterms:modified xsi:type="dcterms:W3CDTF">2025-10-24T18:39:21Z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16</vt:r8>
  </property>
  <property fmtid="{D5CDD505-2E9C-101B-9397-08002B2CF9AE}" pid="3" name="ICV">
    <vt:lpwstr>C8D7CDF8364044C4B7F0D4B3591E0126_13</vt:lpwstr>
  </property>
  <property fmtid="{D5CDD505-2E9C-101B-9397-08002B2CF9AE}" pid="4" name="KSOProductBuildVer">
    <vt:lpwstr>1033-12.2.0.23131</vt:lpwstr>
  </property>
</Properties>
</file>